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24"/>
  </p:notesMasterIdLst>
  <p:sldIdLst>
    <p:sldId id="256" r:id="rId3"/>
    <p:sldId id="257" r:id="rId4"/>
    <p:sldId id="258" r:id="rId5"/>
    <p:sldId id="275" r:id="rId6"/>
    <p:sldId id="259" r:id="rId7"/>
    <p:sldId id="260" r:id="rId8"/>
    <p:sldId id="261" r:id="rId9"/>
    <p:sldId id="262" r:id="rId10"/>
    <p:sldId id="263" r:id="rId11"/>
    <p:sldId id="264" r:id="rId12"/>
    <p:sldId id="265" r:id="rId13"/>
    <p:sldId id="266" r:id="rId14"/>
    <p:sldId id="267" r:id="rId15"/>
    <p:sldId id="268" r:id="rId16"/>
    <p:sldId id="276" r:id="rId17"/>
    <p:sldId id="272" r:id="rId18"/>
    <p:sldId id="271" r:id="rId19"/>
    <p:sldId id="273" r:id="rId20"/>
    <p:sldId id="269" r:id="rId21"/>
    <p:sldId id="270" r:id="rId22"/>
    <p:sldId id="274" r:id="rId2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94595" autoAdjust="0"/>
  </p:normalViewPr>
  <p:slideViewPr>
    <p:cSldViewPr>
      <p:cViewPr>
        <p:scale>
          <a:sx n="70" d="100"/>
          <a:sy n="70" d="100"/>
        </p:scale>
        <p:origin x="-135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5CD011-5519-4FAC-AF20-D32532AECE7E}" type="datetimeFigureOut">
              <a:rPr kumimoji="1" lang="ja-JP" altLang="en-US" smtClean="0"/>
              <a:t>2016/1/31</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E0E307-C80A-475D-8E69-2E31CF1ABD49}" type="slidenum">
              <a:rPr kumimoji="1" lang="ja-JP" altLang="en-US" smtClean="0"/>
              <a:t>‹#›</a:t>
            </a:fld>
            <a:endParaRPr kumimoji="1" lang="ja-JP" altLang="en-US"/>
          </a:p>
        </p:txBody>
      </p:sp>
    </p:spTree>
    <p:extLst>
      <p:ext uri="{BB962C8B-B14F-4D97-AF65-F5344CB8AC3E}">
        <p14:creationId xmlns:p14="http://schemas.microsoft.com/office/powerpoint/2010/main" val="34406948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1E0E307-C80A-475D-8E69-2E31CF1ABD49}" type="slidenum">
              <a:rPr kumimoji="1" lang="ja-JP" altLang="en-US" smtClean="0"/>
              <a:t>2</a:t>
            </a:fld>
            <a:endParaRPr kumimoji="1" lang="ja-JP" altLang="en-US"/>
          </a:p>
        </p:txBody>
      </p:sp>
    </p:spTree>
    <p:extLst>
      <p:ext uri="{BB962C8B-B14F-4D97-AF65-F5344CB8AC3E}">
        <p14:creationId xmlns:p14="http://schemas.microsoft.com/office/powerpoint/2010/main" val="25795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14</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19</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20</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6</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7</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8</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9</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10</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11</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12</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発表はこのような構成で行いたいと思います．</a:t>
            </a:r>
            <a:endParaRPr kumimoji="1" lang="en-US" altLang="ja-JP" dirty="0" smtClean="0"/>
          </a:p>
          <a:p>
            <a:endParaRPr kumimoji="1" lang="en-US" altLang="ja-JP" dirty="0" smtClean="0"/>
          </a:p>
          <a:p>
            <a:r>
              <a:rPr kumimoji="1" lang="ja-JP" altLang="en-US" dirty="0" smtClean="0"/>
              <a:t>まず，私がインターンシップの話をするとモンゴルに行くまでも行ってからも同じことを聞かれます．“モンゴルに何しに行った</a:t>
            </a:r>
            <a:r>
              <a:rPr kumimoji="1" lang="ja-JP" altLang="en-US" dirty="0" err="1" smtClean="0"/>
              <a:t>ん</a:t>
            </a:r>
            <a:r>
              <a:rPr kumimoji="1" lang="ja-JP" altLang="en-US" dirty="0" smtClean="0"/>
              <a:t>？”と</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33D2E31-31D7-4BE2-A292-7A62F7D86917}" type="slidenum">
              <a:rPr kumimoji="1" lang="ja-JP" altLang="en-US" smtClean="0"/>
              <a:t>13</a:t>
            </a:fld>
            <a:endParaRPr kumimoji="1" lang="ja-JP" altLang="en-US"/>
          </a:p>
        </p:txBody>
      </p:sp>
    </p:spTree>
    <p:extLst>
      <p:ext uri="{BB962C8B-B14F-4D97-AF65-F5344CB8AC3E}">
        <p14:creationId xmlns:p14="http://schemas.microsoft.com/office/powerpoint/2010/main" val="1417334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23384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828619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583947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617264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915498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00702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205412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186935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7" name="Title 6"/>
          <p:cNvSpPr>
            <a:spLocks noGrp="1"/>
          </p:cNvSpPr>
          <p:nvPr>
            <p:ph type="title"/>
          </p:nvPr>
        </p:nvSpPr>
        <p:spPr/>
        <p:txBody>
          <a:bodyPr/>
          <a:lstStyle/>
          <a:p>
            <a:r>
              <a:rPr lang="ja-JP" altLang="en-US" smtClean="0"/>
              <a:t>マスター タイトルの書式設定</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5931989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027033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1231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9" name="Content Placeholder 8"/>
          <p:cNvSpPr>
            <a:spLocks noGrp="1"/>
          </p:cNvSpPr>
          <p:nvPr>
            <p:ph sz="quarter" idx="13"/>
          </p:nvPr>
        </p:nvSpPr>
        <p:spPr>
          <a:xfrm>
            <a:off x="676655" y="2679192"/>
            <a:ext cx="3822192" cy="34472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t>2016/1/31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アイコンをクリックして図を追加</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E90ED720-0104-4369-84BC-D37694168613}" type="datetimeFigureOut">
              <a:rPr kumimoji="1" lang="ja-JP" altLang="en-US" smtClean="0"/>
              <a:t>2016/1/31</a:t>
            </a:fld>
            <a:endParaRPr kumimoji="1" lang="ja-JP" alt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kumimoji="1" lang="ja-JP" alt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D2D8002D-B5B0-4BAC-B1F6-782DDCCE6D9C}" type="slidenum">
              <a:rPr kumimoji="1" lang="ja-JP" altLang="en-US" smtClean="0"/>
              <a:t>‹#›</a:t>
            </a:fld>
            <a:endParaRPr kumimoji="1" lang="ja-JP" alt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kumimoji="1" sz="4400" kern="1200">
          <a:solidFill>
            <a:srgbClr val="FFFFFF"/>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kumimoji="1"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kumimoji="1"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kumimoji="1"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kumimoji="1"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kumimoji="1"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2016/1/31</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377650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0.png"/><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jpeg"/><Relationship Id="rId5" Type="http://schemas.microsoft.com/office/2007/relationships/hdphoto" Target="../media/hdphoto5.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251520" y="923652"/>
            <a:ext cx="8420472"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4800" dirty="0" smtClean="0">
                <a:solidFill>
                  <a:schemeClr val="bg1"/>
                </a:solidFill>
              </a:rPr>
              <a:t>パルスセンサを使った</a:t>
            </a:r>
            <a:endParaRPr lang="en-US" altLang="ja-JP" sz="4800" dirty="0" smtClean="0">
              <a:solidFill>
                <a:schemeClr val="bg1"/>
              </a:solidFill>
            </a:endParaRPr>
          </a:p>
          <a:p>
            <a:r>
              <a:rPr lang="ja-JP" altLang="en-US" sz="4800" dirty="0" smtClean="0">
                <a:solidFill>
                  <a:schemeClr val="bg1"/>
                </a:solidFill>
              </a:rPr>
              <a:t>脈拍測定とゲーム作成</a:t>
            </a:r>
            <a:endParaRPr lang="ja-JP" altLang="en-US" sz="4800" dirty="0">
              <a:solidFill>
                <a:schemeClr val="bg1"/>
              </a:solidFill>
            </a:endParaRPr>
          </a:p>
        </p:txBody>
      </p:sp>
      <p:sp>
        <p:nvSpPr>
          <p:cNvPr id="5" name="テキスト ボックス 4"/>
          <p:cNvSpPr txBox="1"/>
          <p:nvPr/>
        </p:nvSpPr>
        <p:spPr>
          <a:xfrm>
            <a:off x="6242745" y="4495654"/>
            <a:ext cx="2454328" cy="923330"/>
          </a:xfrm>
          <a:prstGeom prst="rect">
            <a:avLst/>
          </a:prstGeom>
          <a:noFill/>
        </p:spPr>
        <p:txBody>
          <a:bodyPr wrap="square" rtlCol="0">
            <a:spAutoFit/>
          </a:bodyPr>
          <a:lstStyle/>
          <a:p>
            <a:r>
              <a:rPr lang="en-US" altLang="ja-JP" dirty="0" smtClean="0"/>
              <a:t>07 </a:t>
            </a:r>
            <a:r>
              <a:rPr lang="ja-JP" altLang="en-US" dirty="0" smtClean="0"/>
              <a:t>越智舜介</a:t>
            </a:r>
            <a:endParaRPr lang="en-US" altLang="ja-JP" dirty="0" smtClean="0"/>
          </a:p>
          <a:p>
            <a:r>
              <a:rPr kumimoji="1" lang="en-US" altLang="ja-JP" dirty="0" smtClean="0"/>
              <a:t>30 </a:t>
            </a:r>
            <a:r>
              <a:rPr kumimoji="1" lang="ja-JP" altLang="en-US" dirty="0" smtClean="0"/>
              <a:t>中山颯</a:t>
            </a:r>
            <a:endParaRPr kumimoji="1" lang="en-US" altLang="ja-JP" dirty="0" smtClean="0"/>
          </a:p>
          <a:p>
            <a:r>
              <a:rPr lang="en-US" altLang="ja-JP" dirty="0" smtClean="0"/>
              <a:t>37 Calvin </a:t>
            </a:r>
            <a:r>
              <a:rPr lang="en-US" altLang="ja-JP" dirty="0" err="1" smtClean="0"/>
              <a:t>Janitra</a:t>
            </a:r>
            <a:r>
              <a:rPr lang="en-US" altLang="ja-JP" dirty="0" smtClean="0"/>
              <a:t> Halim</a:t>
            </a:r>
            <a:endParaRPr kumimoji="1" lang="ja-JP" altLang="en-US" dirty="0"/>
          </a:p>
        </p:txBody>
      </p:sp>
      <p:pic>
        <p:nvPicPr>
          <p:cNvPr id="6" name="Picture 2" descr="C:\Users\shunsuke\Desktop\screen0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571" b="5304"/>
          <a:stretch/>
        </p:blipFill>
        <p:spPr bwMode="auto">
          <a:xfrm>
            <a:off x="709787" y="3573016"/>
            <a:ext cx="4760069" cy="235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794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329220"/>
            <a:ext cx="2520280" cy="789738"/>
          </a:xfrm>
        </p:spPr>
        <p:txBody>
          <a:bodyPr>
            <a:normAutofit/>
          </a:bodyPr>
          <a:lstStyle/>
          <a:p>
            <a:r>
              <a:rPr lang="en-US" altLang="ja-JP" sz="4400" dirty="0" smtClean="0">
                <a:latin typeface="HGS創英角ｺﾞｼｯｸUB" panose="020B0900000000000000" pitchFamily="50" charset="-128"/>
                <a:ea typeface="HGS創英角ｺﾞｼｯｸUB" panose="020B0900000000000000" pitchFamily="50" charset="-128"/>
              </a:rPr>
              <a:t>Unity</a:t>
            </a:r>
            <a:r>
              <a:rPr lang="ja-JP" altLang="en-US" sz="4400" dirty="0" smtClean="0">
                <a:latin typeface="HGS創英角ｺﾞｼｯｸUB" panose="020B0900000000000000" pitchFamily="50" charset="-128"/>
                <a:ea typeface="HGS創英角ｺﾞｼｯｸUB" panose="020B0900000000000000" pitchFamily="50" charset="-128"/>
              </a:rPr>
              <a:t>とは</a:t>
            </a:r>
            <a:endParaRPr kumimoji="1" lang="ja-JP" altLang="en-US" sz="4400" dirty="0">
              <a:latin typeface="HGS創英角ｺﾞｼｯｸUB" panose="020B0900000000000000" pitchFamily="50" charset="-128"/>
              <a:ea typeface="HGS創英角ｺﾞｼｯｸUB" panose="020B0900000000000000" pitchFamily="50" charset="-128"/>
            </a:endParaRPr>
          </a:p>
        </p:txBody>
      </p:sp>
      <p:sp>
        <p:nvSpPr>
          <p:cNvPr id="4" name="サブタイトル 3"/>
          <p:cNvSpPr>
            <a:spLocks noGrp="1"/>
          </p:cNvSpPr>
          <p:nvPr>
            <p:ph type="subTitle" idx="1"/>
          </p:nvPr>
        </p:nvSpPr>
        <p:spPr/>
        <p:txBody>
          <a:bodyPr/>
          <a:lstStyle/>
          <a:p>
            <a:endParaRPr kumimoji="1" lang="ja-JP" altLang="en-US"/>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820" y="1763542"/>
            <a:ext cx="7200000" cy="405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0741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3168352" cy="789738"/>
          </a:xfrm>
        </p:spPr>
        <p:txBody>
          <a:bodyPr>
            <a:noAutofit/>
          </a:bodyPr>
          <a:lstStyle/>
          <a:p>
            <a:r>
              <a:rPr lang="ja-JP" altLang="en-US" sz="5400" dirty="0">
                <a:latin typeface="HGS創英角ｺﾞｼｯｸUB" panose="020B0900000000000000" pitchFamily="50" charset="-128"/>
                <a:ea typeface="HGS創英角ｺﾞｼｯｸUB" panose="020B0900000000000000" pitchFamily="50" charset="-128"/>
              </a:rPr>
              <a:t>理想</a:t>
            </a:r>
            <a:endParaRPr kumimoji="1" lang="ja-JP" altLang="en-US" sz="54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 y="1772816"/>
            <a:ext cx="8001000"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645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2304256" cy="789738"/>
          </a:xfrm>
        </p:spPr>
        <p:txBody>
          <a:bodyPr>
            <a:noAutofit/>
          </a:bodyPr>
          <a:lstStyle/>
          <a:p>
            <a:r>
              <a:rPr kumimoji="1" lang="ja-JP" altLang="en-US" sz="5400" dirty="0" smtClean="0">
                <a:latin typeface="HGS創英角ｺﾞｼｯｸUB" panose="020B0900000000000000" pitchFamily="50" charset="-128"/>
                <a:ea typeface="HGS創英角ｺﾞｼｯｸUB" panose="020B0900000000000000" pitchFamily="50" charset="-128"/>
              </a:rPr>
              <a:t>現実</a:t>
            </a:r>
            <a:endParaRPr kumimoji="1" lang="ja-JP" altLang="en-US" sz="54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C:\Users\nakayama\Pictures\プロ特\スクリーンショット 2016-01-31 17.56.3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700808"/>
            <a:ext cx="7200000" cy="449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130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2304256" cy="789738"/>
          </a:xfrm>
        </p:spPr>
        <p:txBody>
          <a:bodyPr>
            <a:noAutofit/>
          </a:bodyPr>
          <a:lstStyle/>
          <a:p>
            <a:r>
              <a:rPr kumimoji="1" lang="ja-JP" altLang="en-US" sz="5400" dirty="0" smtClean="0">
                <a:latin typeface="HGS創英角ｺﾞｼｯｸUB" panose="020B0900000000000000" pitchFamily="50" charset="-128"/>
                <a:ea typeface="HGS創英角ｺﾞｼｯｸUB" panose="020B0900000000000000" pitchFamily="50" charset="-128"/>
              </a:rPr>
              <a:t>現実</a:t>
            </a:r>
            <a:endParaRPr kumimoji="1" lang="ja-JP" altLang="en-US" sz="54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descr="C:\Users\nakayama\Pictures\プロ特\160131-002.jpg"/>
          <p:cNvPicPr>
            <a:picLocks noChangeAspect="1" noChangeArrowheads="1"/>
          </p:cNvPicPr>
          <p:nvPr/>
        </p:nvPicPr>
        <p:blipFill rotWithShape="1">
          <a:blip r:embed="rId5">
            <a:extLst>
              <a:ext uri="{28A0092B-C50C-407E-A947-70E740481C1C}">
                <a14:useLocalDpi xmlns:a14="http://schemas.microsoft.com/office/drawing/2010/main" val="0"/>
              </a:ext>
            </a:extLst>
          </a:blip>
          <a:srcRect t="12105" b="2224"/>
          <a:stretch/>
        </p:blipFill>
        <p:spPr bwMode="auto">
          <a:xfrm>
            <a:off x="251520" y="1772816"/>
            <a:ext cx="8532440" cy="393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766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2376264" cy="789738"/>
          </a:xfrm>
        </p:spPr>
        <p:txBody>
          <a:bodyPr>
            <a:noAutofit/>
          </a:bodyPr>
          <a:lstStyle/>
          <a:p>
            <a:r>
              <a:rPr lang="ja-JP" altLang="en-US" sz="5400" dirty="0">
                <a:solidFill>
                  <a:srgbClr val="2F5897"/>
                </a:solidFill>
                <a:latin typeface="HGS創英角ｺﾞｼｯｸUB" panose="020B0900000000000000" pitchFamily="50" charset="-128"/>
                <a:ea typeface="HGS創英角ｺﾞｼｯｸUB" panose="020B0900000000000000" pitchFamily="50" charset="-128"/>
              </a:rPr>
              <a:t>現実</a:t>
            </a:r>
            <a:endParaRPr kumimoji="1" lang="ja-JP" altLang="en-US" sz="40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C:\Users\nakayama\Pictures\プロ特\165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8133" y="3291936"/>
            <a:ext cx="4320000" cy="243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nakayama\Pictures\プロ特\1656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2270777" y="3288658"/>
            <a:ext cx="448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akayama\Pictures\プロ特\innoshima_rosen.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5556899" y="3342257"/>
            <a:ext cx="4420641" cy="2430000"/>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539552" y="1660158"/>
            <a:ext cx="1569660" cy="369332"/>
          </a:xfrm>
          <a:prstGeom prst="rect">
            <a:avLst/>
          </a:prstGeom>
          <a:noFill/>
        </p:spPr>
        <p:txBody>
          <a:bodyPr wrap="none" rtlCol="0">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スタート画面</a:t>
            </a:r>
            <a:endParaRPr kumimoji="1" lang="ja-JP" altLang="en-US" b="1" dirty="0"/>
          </a:p>
        </p:txBody>
      </p:sp>
      <p:sp>
        <p:nvSpPr>
          <p:cNvPr id="14" name="テキスト ボックス 13"/>
          <p:cNvSpPr txBox="1"/>
          <p:nvPr/>
        </p:nvSpPr>
        <p:spPr>
          <a:xfrm>
            <a:off x="3791279" y="1660158"/>
            <a:ext cx="1338828" cy="369332"/>
          </a:xfrm>
          <a:prstGeom prst="rect">
            <a:avLst/>
          </a:prstGeom>
          <a:noFill/>
        </p:spPr>
        <p:txBody>
          <a:bodyPr wrap="none" rtlCol="0">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プレイ</a:t>
            </a:r>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画面</a:t>
            </a:r>
            <a:endParaRPr kumimoji="1" lang="ja-JP" altLang="en-US" b="1" dirty="0"/>
          </a:p>
        </p:txBody>
      </p:sp>
      <p:sp>
        <p:nvSpPr>
          <p:cNvPr id="15" name="テキスト ボックス 14"/>
          <p:cNvSpPr txBox="1"/>
          <p:nvPr/>
        </p:nvSpPr>
        <p:spPr>
          <a:xfrm>
            <a:off x="6846438" y="1691213"/>
            <a:ext cx="1800493" cy="369332"/>
          </a:xfrm>
          <a:prstGeom prst="rect">
            <a:avLst/>
          </a:prstGeom>
          <a:noFill/>
        </p:spPr>
        <p:txBody>
          <a:bodyPr wrap="none" rtlCol="0">
            <a:spAutoFit/>
          </a:bodyPr>
          <a:lstStyle/>
          <a:p>
            <a:r>
              <a:rPr lang="ja-JP" altLang="en-US" b="1" dirty="0" smtClean="0">
                <a:latin typeface="メイリオ" panose="020B0604030504040204" pitchFamily="50" charset="-128"/>
                <a:ea typeface="メイリオ" panose="020B0604030504040204" pitchFamily="50" charset="-128"/>
                <a:cs typeface="メイリオ" panose="020B0604030504040204" pitchFamily="50" charset="-128"/>
              </a:rPr>
              <a:t>ゲームオーバー</a:t>
            </a:r>
            <a:endParaRPr kumimoji="1" lang="ja-JP" altLang="en-US" b="1" dirty="0"/>
          </a:p>
        </p:txBody>
      </p:sp>
    </p:spTree>
    <p:extLst>
      <p:ext uri="{BB962C8B-B14F-4D97-AF65-F5344CB8AC3E}">
        <p14:creationId xmlns:p14="http://schemas.microsoft.com/office/powerpoint/2010/main" val="3578011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unsuke\Desktop\Screenshot_2016-02-01-00-15-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906" y="1484784"/>
            <a:ext cx="8449382" cy="4968552"/>
          </a:xfrm>
          <a:prstGeom prst="rect">
            <a:avLst/>
          </a:prstGeom>
          <a:noFill/>
          <a:extLst>
            <a:ext uri="{909E8E84-426E-40DD-AFC4-6F175D3DCCD1}">
              <a14:hiddenFill xmlns:a14="http://schemas.microsoft.com/office/drawing/2010/main">
                <a:solidFill>
                  <a:srgbClr val="FFFFFF"/>
                </a:solidFill>
              </a14:hiddenFill>
            </a:ext>
          </a:extLst>
        </p:spPr>
      </p:pic>
      <p:sp>
        <p:nvSpPr>
          <p:cNvPr id="6" name="タイトル 1"/>
          <p:cNvSpPr txBox="1">
            <a:spLocks/>
          </p:cNvSpPr>
          <p:nvPr/>
        </p:nvSpPr>
        <p:spPr>
          <a:xfrm>
            <a:off x="-36512" y="329220"/>
            <a:ext cx="4752529" cy="789738"/>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ja-JP" altLang="en-US" sz="3600" dirty="0">
                <a:solidFill>
                  <a:srgbClr val="2F5897"/>
                </a:solidFill>
                <a:latin typeface="HGS創英角ｺﾞｼｯｸUB" panose="020B0900000000000000" pitchFamily="50" charset="-128"/>
                <a:ea typeface="HGS創英角ｺﾞｼｯｸUB" panose="020B0900000000000000" pitchFamily="50" charset="-128"/>
              </a:rPr>
              <a:t>ゲーム</a:t>
            </a:r>
            <a:r>
              <a:rPr lang="ja-JP" altLang="en-US" sz="3600" dirty="0" smtClean="0">
                <a:solidFill>
                  <a:srgbClr val="2F5897"/>
                </a:solidFill>
                <a:latin typeface="HGS創英角ｺﾞｼｯｸUB" panose="020B0900000000000000" pitchFamily="50" charset="-128"/>
                <a:ea typeface="HGS創英角ｺﾞｼｯｸUB" panose="020B0900000000000000" pitchFamily="50" charset="-128"/>
              </a:rPr>
              <a:t>は２つ作った</a:t>
            </a:r>
            <a:endParaRPr lang="ja-JP" altLang="en-US" sz="2400" dirty="0">
              <a:latin typeface="HGS創英角ｺﾞｼｯｸUB" panose="020B0900000000000000" pitchFamily="50" charset="-128"/>
              <a:ea typeface="HGS創英角ｺﾞｼｯｸUB" panose="020B0900000000000000" pitchFamily="50" charset="-128"/>
            </a:endParaRPr>
          </a:p>
        </p:txBody>
      </p:sp>
      <p:pic>
        <p:nvPicPr>
          <p:cNvPr id="7"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30295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72008"/>
            <a:ext cx="8644080" cy="6669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28204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Android Studio</a:t>
            </a:r>
            <a:endParaRPr kumimoji="1" lang="ja-JP" altLang="en-US" dirty="0"/>
          </a:p>
        </p:txBody>
      </p:sp>
      <p:pic>
        <p:nvPicPr>
          <p:cNvPr id="4" name="Picture 10" descr="https://lh3.ggpht.com/embNgl_sfBmFB-5PslsKRmmlRrMIJCOzrI0kPFm5dOFYz9IPvG7T9B8CgdD3GpuOzv30=w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548680"/>
            <a:ext cx="1594070" cy="15940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blogcdn.com/japanese.engadget.com/media/2010/10/galaxys.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3167" b="97833" l="9500" r="89500"/>
                    </a14:imgEffect>
                  </a14:imgLayer>
                </a14:imgProps>
              </a:ext>
              <a:ext uri="{28A0092B-C50C-407E-A947-70E740481C1C}">
                <a14:useLocalDpi xmlns:a14="http://schemas.microsoft.com/office/drawing/2010/main" val="0"/>
              </a:ext>
            </a:extLst>
          </a:blip>
          <a:srcRect/>
          <a:stretch>
            <a:fillRect/>
          </a:stretch>
        </p:blipFill>
        <p:spPr bwMode="auto">
          <a:xfrm>
            <a:off x="0" y="2961456"/>
            <a:ext cx="2771800" cy="277180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 descr="data:image/png;base64,iVBORw0KGgoAAAANSUhEUgAAAOEAAADhCAMAAAAJbSJIAAAAh1BMVEX///8AAADu7u5mZmYyMjLi4uK/v7/z8/Pn5+fNzc0tLS36+vrR0dEXFxf29vb5+fmbm5vGxsaUlJS0tLSioqJra2ve3t5YWFgkJCSFhYU7Ozt2dnZOTk59fX1ISEiMjIyrq6uhoaEQEBAmJiZdXV0/Pz8cHByYmJhSUlITExMuLi5JSUk3Nzf7APhoAAALPElEQVR4nO2d57aqOhCACSrCBhsgFizY9Wzf//mugMJEEqUEMvsu5pdLMMknIdNSFOW7jLTOnDQoJy1Ho0SKsWwSL5JFo4BB43wPsRsEnMgAJCRoDHAkB5CQSVOEUvpoJF5DhDNphDe9EcDhWRohOfWbIFSTf7TbiNCIjRJ2mqhNGdJPcd1AlQ0T9t86agOaXzIhCWqvUjZh/WpROiHp1VylfMK6EREQ3s1aq0RASI61VomBkPh1VomCsFa1iIOQBPVViYSwRrWIhZBYdVWJhnCv1lQlGkJyGtZTJR5CsqmnSkSENalFTIRhEFW8BYeKkAQ1VImLkDjiq0RGWEMQFRvhWXgQFRshWYpWi+gIye9IbJX4CMlUbJUICclWaJUYCUkgskqUhEK9RZyEIr1FpIQC1SJSQtIVllvESkhmoqpESyjMW8RLKEotIiYkrpAqMROKUYuoCYV4i7gJiV49cFMHoc7XZUUJl9XVYh2EPf7Ew6KEZIbyGaoDbrMKE1b3FmvppfxBsDhh5dxiHYQWv1UlCKvqjDoIHb5RWYZwVa01dRCu+UmWMoT7atG3OggPH9JIJQhJtcxiDYTap461+T8Qnj7NqrT+B4Rb8jHBYvz8dULnUdbt09gwtLR8ssFJaIdl7YQUNcVIOOyERd1FFKUoHYSERjzxX9B0SoSEdlySqIA1OkJ9IxYQHaF2i8sxXl84VSPzyAjHcSnnMLLy8A7N4Fb5WeIifL6Cm2e6QeseqgeRUBFu4zL82LefnMhRQKoaE+FzhV/s9458QcoVEeFzFWq8fPnhWQhazoSI8AS0RECEzdrGQxiPMrFuWBBxcynQEMaBidhfCh2Lu6j5MGgIwxfv+dys9HUUIGgIw475tGTCNh2EzdpCQ+iHv440vbonArPTyAgjC0YPP1WMbgJBQ2gnI2n0DImweSJoCCfJ8BKvfBe2hgkNoRJu/BJbMTOgGasLHsKwm8ZBbjcqSdQqezyEURE9UJiYUBsiwsgWDaJPsRd1q9SiRBARKldCrtGHUbwrhPHl/nyCiVDfv5oRpyXETPXBRKgYybzeQNyLiIrwAfZKGYYxRTErX3ARPhCfsbXQABAzNxQZoeI+C7CE7cmCjVDR4oZMsutd1X6paT9YCM2k9fGHBRXWN73dcbkfdBclsjXSCT1nPP3drB26fpPOW/S2nUNcfvHRRy6h5UferpbpflY2mO/FTS0cBJdKGGUpvgbuk5aNS3USqYSRcbbReQOI2fc0t3NK3aiHWUf2RYcbqYSL+Df7jW9f3MBxwokFjhME7mW7Pq5i4/QInP1L+EVRv1Hue2iTz7L3KZ7I5yiabpM8lo6c1yCZkeU0eH9cv+H3RQM40rWFYvY0x/Y7s9Vms/ldXY/T9XbnTDyGyRaFcgqHGeUT5hY9ilD9LW3xEj1Xs6MpDMWD/QgIe79z7jXTS6L7YQTu/BettjDEvXdUOk1hqrrl7NbXn8QLVsMnaJfxp+QTqtEO2YeNv7Uv493uslj7q+7+WdxLNVh7cluUC4PLJ1R6R7a6+Jea4wGZBWX9YfmEDytMvRwHFNxPZzsBDTKcCu6+fMKneIY23i4Wi0vA1IXlBQ1hbYKFsL5tHVEQmuMTY+aFbjhbASFTFISPwXSwdYPYd3Ldx/s4nUW+06VSo2JBQfjSfm/SFZJCREF4ydLt774mZkYNCkKlp9nT4/E4m80eztPCdjVP3OaAcglVz+rVuzmuRMJe4N9va00tAFjuwUoiNE4PV8gpNu/J9Eslo+QQeuGthRKgpjeel1tXL4cwniy7nuSrVDfc8BCi30h5FH5tJfXSV7XzzvbDuKl7RuBf4zufccXiPqKskcaljk4adFfTxcMBHo8vD7FtezFd/UvtgNN2Er+yw3Xx3L48beHZR16oNJXzcrozXk0bBvMSu5JL1YdD3XLcMFa6uR/m5/Pgtt8PzvOf7n1z9LfjUO8DT7G3PZNpCeWJw6b5Kp4bRqJKzRuWTzhS1f5wxHw4o76qe9p4EU3lm2azjLlEPqGpO3Zn1X30zvuqM43lejqdlvd/5+dgc++MjdKRDfmEkZh91XDG62n0RkZy6J6uHX/hapZabco3EsIapSXMKS2hRGkJc0pLKFFawpzSEkqUljCntIQSpSXMKS2hRGkJc0pLKFFawpzSEkoU0YQzvYdL9JlgQsTSEraE+OUPEu7DbM7ptOweXimcj1IzoWalwk79dixaxryiuset6xh6fzgcxUk50xwNdc1dL3m/aIQQzjD4x7zjfX8Bk1PSh3VPQ4czZbxpQvYWwJn8J6e1nxPB+hotYXYKbVCGUFE8XmeVTRhkyuyVI1SGK5yEjPpP5QgVk40omZC1wfyuJKHSz/sfNknImuvE7qZ5ppxoCAmZi9LuXwnNoap7vWFmHGb1U7mE3eRiH0xf334j9J/f7TsaPWuR9RDlEqZHh03Ahh/GN8JO+vWJ6gWs9sglTA0a95DeOGLZdxzCt47OMBekEoJ9IKfwVpaBwiWk1kAzOrhUwvQIv8djAwiTIoTUXgQMu10qYWpNe9TOOyOGV8QnhGuIHGSE6TAY0JvtdbIl8QnhYY7ICMHMX59uCqOhfEIYyWSY7TIJg+TSKLwGllXoRQjhdpmMHTdkEqYXIyK4BVbWOOETwiuzzO9kEgKrO+qVP2DRWra3cQnnYJIt68griYRgoWisAMGwn+2mXEK4ZmiHixAs9ol2HyBjcHPGY+cRUqclnlERntMrz4Oq4DbJmSGDTdilAlTMOJ08QjAE7rJ3Z07ngoTxSUeH45ZeT8s+0UseIfj3X3ELQGG+xx4hoRlKpjE6Oz4sjXA+zJYCdffiAyFTvC67CdIIga2V+q1AX7x3uW+EzAiGVELQ4vRxgQD46G1c/EzI2yhFJiHQ06lmgMeFT+mSPhIy1r1LJwR+K4itQf/irdt9foYTehsYDIQgjBjcDk/5uencsr+8hzpnnJFHCKIrZirUdgr0q/VtpOEkA6QR5jnlgXYSIaE1eYj11nRW6EMiIf/sbV7hkPD5dK90TpERGGiAEBYPY4T596JjESYscOyNV/s3TbgHOmEEh7tcpVPWN9vyprbqYevEegnhMenQO823ozX1UDjeE1yGyYju1E4I9Rt0anOuXe5yfgIIoU/ZZ5re9RLCQB8Yzgc5V/fCCDaHkDqX1ScMqZcQRhiAKU0l7/u0wEuwm/J8fDhmMbtprYTU+VQuu7UBGUChWmwe2L+BhDDHytT6tRIG8F7QLFjp9e038MWC1jePkOoPTcdpfOreefI9NGgy8T/qJB1gffMIz/B+VtJKNGE3eSbzgLoVDKXwMWWzodAMAqMjN5oIu3UTOeCx0jc0Jwgc6y2QAtQ3bFM24UftmZR2Uy5hAP+RBgi5mg5sOwO/zk6eoV4sh1kwRUjt7PJbPyHP4AQDuf2xAHqmW3qdH9WHA3YDmRnOdkcqGOXgn8CaxEbNVkxea35mBt7PCJkKJvzhbAkI28T7/iWUw5CEsfmEsE/0b3UTXtn3wc4DdYjJsiS78JeJWcMnpN7r7F8mmNBn3kZFdylnnQH4dgzCkvGzNwz4ZmQNN8GEY9ZNdIOg5bljElKT3V6P/wNhAC5l03KCCbPKovcWnqee8rvJFgs1Q+Zla2YzM4lQExyn76UJJuw4PTB4m7qWcWgWlpGIxs6l7DVwj/EMDdjgu/c/JkivWRkTQrxdOg93Qdq59sKfseeuNyx/cL1FQWkJW0L80hK2hPilGuGQn5jEIoOK59EzZsohk6rn0XOWYSGSoCLhSDbAV6m8Sz8v84pFih5IxxDc/TSoDqgoxpd1uBJlKeaIb8XUpt/3r25e5vl2IP4Pqiqsq9aBa7Y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AutoShape 4" descr="data:image/png;base64,iVBORw0KGgoAAAANSUhEUgAAAOEAAADhCAMAAAAJbSJIAAAAh1BMVEX///8AAADu7u5mZmYyMjLi4uK/v7/z8/Pn5+fNzc0tLS36+vrR0dEXFxf29vb5+fmbm5vGxsaUlJS0tLSioqJra2ve3t5YWFgkJCSFhYU7Ozt2dnZOTk59fX1ISEiMjIyrq6uhoaEQEBAmJiZdXV0/Pz8cHByYmJhSUlITExMuLi5JSUk3Nzf7APhoAAALPElEQVR4nO2d57aqOhCACSrCBhsgFizY9Wzf//mugMJEEqUEMvsu5pdLMMknIdNSFOW7jLTOnDQoJy1Ho0SKsWwSL5JFo4BB43wPsRsEnMgAJCRoDHAkB5CQSVOEUvpoJF5DhDNphDe9EcDhWRohOfWbIFSTf7TbiNCIjRJ2mqhNGdJPcd1AlQ0T9t86agOaXzIhCWqvUjZh/WpROiHp1VylfMK6EREQ3s1aq0RASI61VomBkPh1VomCsFa1iIOQBPVViYSwRrWIhZBYdVWJhnCv1lQlGkJyGtZTJR5CsqmnSkSENalFTIRhEFW8BYeKkAQ1VImLkDjiq0RGWEMQFRvhWXgQFRshWYpWi+gIye9IbJX4CMlUbJUICclWaJUYCUkgskqUhEK9RZyEIr1FpIQC1SJSQtIVllvESkhmoqpESyjMW8RLKEotIiYkrpAqMROKUYuoCYV4i7gJiV49cFMHoc7XZUUJl9XVYh2EPf7Ew6KEZIbyGaoDbrMKE1b3FmvppfxBsDhh5dxiHYQWv1UlCKvqjDoIHb5RWYZwVa01dRCu+UmWMoT7atG3OggPH9JIJQhJtcxiDYTap461+T8Qnj7NqrT+B4Rb8jHBYvz8dULnUdbt09gwtLR8ssFJaIdl7YQUNcVIOOyERd1FFKUoHYSERjzxX9B0SoSEdlySqIA1OkJ9IxYQHaF2i8sxXl84VSPzyAjHcSnnMLLy8A7N4Fb5WeIifL6Cm2e6QeseqgeRUBFu4zL82LefnMhRQKoaE+FzhV/s9458QcoVEeFzFWq8fPnhWQhazoSI8AS0RECEzdrGQxiPMrFuWBBxcynQEMaBidhfCh2Lu6j5MGgIwxfv+dys9HUUIGgIw475tGTCNh2EzdpCQ+iHv440vbonArPTyAgjC0YPP1WMbgJBQ2gnI2n0DImweSJoCCfJ8BKvfBe2hgkNoRJu/BJbMTOgGasLHsKwm8ZBbjcqSdQqezyEURE9UJiYUBsiwsgWDaJPsRd1q9SiRBARKldCrtGHUbwrhPHl/nyCiVDfv5oRpyXETPXBRKgYybzeQNyLiIrwAfZKGYYxRTErX3ARPhCfsbXQABAzNxQZoeI+C7CE7cmCjVDR4oZMsutd1X6paT9YCM2k9fGHBRXWN73dcbkfdBclsjXSCT1nPP3drB26fpPOW/S2nUNcfvHRRy6h5UferpbpflY2mO/FTS0cBJdKGGUpvgbuk5aNS3USqYSRcbbReQOI2fc0t3NK3aiHWUf2RYcbqYSL+Df7jW9f3MBxwokFjhME7mW7Pq5i4/QInP1L+EVRv1Hue2iTz7L3KZ7I5yiabpM8lo6c1yCZkeU0eH9cv+H3RQM40rWFYvY0x/Y7s9Vms/ldXY/T9XbnTDyGyRaFcgqHGeUT5hY9ilD9LW3xEj1Xs6MpDMWD/QgIe79z7jXTS6L7YQTu/BettjDEvXdUOk1hqrrl7NbXn8QLVsMnaJfxp+QTqtEO2YeNv7Uv493uslj7q+7+WdxLNVh7cluUC4PLJ1R6R7a6+Jea4wGZBWX9YfmEDytMvRwHFNxPZzsBDTKcCu6+fMKneIY23i4Wi0vA1IXlBQ1hbYKFsL5tHVEQmuMTY+aFbjhbASFTFISPwXSwdYPYd3Ldx/s4nUW+06VSo2JBQfjSfm/SFZJCREF4ydLt774mZkYNCkKlp9nT4/E4m80eztPCdjVP3OaAcglVz+rVuzmuRMJe4N9va00tAFjuwUoiNE4PV8gpNu/J9Eslo+QQeuGthRKgpjeel1tXL4cwniy7nuSrVDfc8BCi30h5FH5tJfXSV7XzzvbDuKl7RuBf4zufccXiPqKskcaljk4adFfTxcMBHo8vD7FtezFd/UvtgNN2Er+yw3Xx3L48beHZR16oNJXzcrozXk0bBvMSu5JL1YdD3XLcMFa6uR/m5/Pgtt8PzvOf7n1z9LfjUO8DT7G3PZNpCeWJw6b5Kp4bRqJKzRuWTzhS1f5wxHw4o76qe9p4EU3lm2azjLlEPqGpO3Zn1X30zvuqM43lejqdlvd/5+dgc++MjdKRDfmEkZh91XDG62n0RkZy6J6uHX/hapZabco3EsIapSXMKS2hRGkJc0pLKFFawpzSEkqUljCntIQSpSXMKS2hRGkJc0pLKFFawpzSEkoU0YQzvYdL9JlgQsTSEraE+OUPEu7DbM7ptOweXimcj1IzoWalwk79dixaxryiuset6xh6fzgcxUk50xwNdc1dL3m/aIQQzjD4x7zjfX8Bk1PSh3VPQ4czZbxpQvYWwJn8J6e1nxPB+hotYXYKbVCGUFE8XmeVTRhkyuyVI1SGK5yEjPpP5QgVk40omZC1wfyuJKHSz/sfNknImuvE7qZ5ppxoCAmZi9LuXwnNoap7vWFmHGb1U7mE3eRiH0xf334j9J/f7TsaPWuR9RDlEqZHh03Ahh/GN8JO+vWJ6gWs9sglTA0a95DeOGLZdxzCt47OMBekEoJ9IKfwVpaBwiWk1kAzOrhUwvQIv8djAwiTIoTUXgQMu10qYWpNe9TOOyOGV8QnhGuIHGSE6TAY0JvtdbIl8QnhYY7ICMHMX59uCqOhfEIYyWSY7TIJg+TSKLwGllXoRQjhdpmMHTdkEqYXIyK4BVbWOOETwiuzzO9kEgKrO+qVP2DRWra3cQnnYJIt68griYRgoWisAMGwn+2mXEK4ZmiHixAs9ol2HyBjcHPGY+cRUqclnlERntMrz4Oq4DbJmSGDTdilAlTMOJ08QjAE7rJ3Z07ngoTxSUeH45ZeT8s+0UseIfj3X3ELQGG+xx4hoRlKpjE6Oz4sjXA+zJYCdffiAyFTvC67CdIIga2V+q1AX7x3uW+EzAiGVELQ4vRxgQD46G1c/EzI2yhFJiHQ06lmgMeFT+mSPhIy1r1LJwR+K4itQf/irdt9foYTehsYDIQgjBjcDk/5uencsr+8hzpnnJFHCKIrZirUdgr0q/VtpOEkA6QR5jnlgXYSIaE1eYj11nRW6EMiIf/sbV7hkPD5dK90TpERGGiAEBYPY4T596JjESYscOyNV/s3TbgHOmEEh7tcpVPWN9vyprbqYevEegnhMenQO823ozX1UDjeE1yGyYju1E4I9Rt0anOuXe5yfgIIoU/ZZ5re9RLCQB8Yzgc5V/fCCDaHkDqX1ScMqZcQRhiAKU0l7/u0wEuwm/J8fDhmMbtprYTU+VQuu7UBGUChWmwe2L+BhDDHytT6tRIG8F7QLFjp9e038MWC1jePkOoPTcdpfOreefI9NGgy8T/qJB1gffMIz/B+VtJKNGE3eSbzgLoVDKXwMWWzodAMAqMjN5oIu3UTOeCx0jc0Jwgc6y2QAtQ3bFM24UftmZR2Uy5hAP+RBgi5mg5sOwO/zk6eoV4sh1kwRUjt7PJbPyHP4AQDuf2xAHqmW3qdH9WHA3YDmRnOdkcqGOXgn8CaxEbNVkxea35mBt7PCJkKJvzhbAkI28T7/iWUw5CEsfmEsE/0b3UTXtn3wc4DdYjJsiS78JeJWcMnpN7r7F8mmNBn3kZFdylnnQH4dgzCkvGzNwz4ZmQNN8GEY9ZNdIOg5bljElKT3V6P/wNhAC5l03KCCbPKovcWnqee8rvJFgs1Q+Zla2YzM4lQExyn76UJJuw4PTB4m7qWcWgWlpGIxs6l7DVwj/EMDdjgu/c/JkivWRkTQrxdOg93Qdq59sKfseeuNyx/cL1FQWkJW0L80hK2hPilGuGQn5jEIoOK59EzZsohk6rn0XOWYSGSoCLhSDbAV6m8Sz8v84pFih5IxxDc/TSoDqgoxpd1uBJlKeaIb8XUpt/3r25e5vl2IP4Pqiqsq9aBa7Y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7" name="Picture 5"/>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7111" r="97778">
                        <a14:foregroundMark x1="62222" y1="87111" x2="44000" y2="62222"/>
                        <a14:foregroundMark x1="75111" y1="96444" x2="66667" y2="61333"/>
                        <a14:foregroundMark x1="80889" y1="81333" x2="14667" y2="79556"/>
                        <a14:foregroundMark x1="57333" y1="87556" x2="24000" y2="87111"/>
                        <a14:foregroundMark x1="35111" y1="75556" x2="22667" y2="74667"/>
                        <a14:foregroundMark x1="55556" y1="54667" x2="29778" y2="25333"/>
                        <a14:foregroundMark x1="80000" y1="53333" x2="39556" y2="27111"/>
                        <a14:foregroundMark x1="60000" y1="56889" x2="37333" y2="12444"/>
                        <a14:foregroundMark x1="32000" y1="59556" x2="32444" y2="15556"/>
                        <a14:foregroundMark x1="78222" y1="52444" x2="51556" y2="12000"/>
                        <a14:foregroundMark x1="26222" y1="65778" x2="26222" y2="37333"/>
                        <a14:foregroundMark x1="60000" y1="64889" x2="37333" y2="19556"/>
                      </a14:backgroundRemoval>
                    </a14:imgEffect>
                  </a14:imgLayer>
                </a14:imgProps>
              </a:ext>
              <a:ext uri="{28A0092B-C50C-407E-A947-70E740481C1C}">
                <a14:useLocalDpi xmlns:a14="http://schemas.microsoft.com/office/drawing/2010/main" val="0"/>
              </a:ext>
            </a:extLst>
          </a:blip>
          <a:srcRect/>
          <a:stretch>
            <a:fillRect/>
          </a:stretch>
        </p:blipFill>
        <p:spPr bwMode="auto">
          <a:xfrm>
            <a:off x="3642705" y="3577548"/>
            <a:ext cx="1539615" cy="1539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67" b="98333" l="2667" r="98000">
                        <a14:foregroundMark x1="53667" y1="61000" x2="53667" y2="61000"/>
                      </a14:backgroundRemoval>
                    </a14:imgEffect>
                  </a14:imgLayer>
                </a14:imgProps>
              </a:ext>
              <a:ext uri="{28A0092B-C50C-407E-A947-70E740481C1C}">
                <a14:useLocalDpi xmlns:a14="http://schemas.microsoft.com/office/drawing/2010/main" val="0"/>
              </a:ext>
            </a:extLst>
          </a:blip>
          <a:srcRect/>
          <a:stretch>
            <a:fillRect/>
          </a:stretch>
        </p:blipFill>
        <p:spPr bwMode="auto">
          <a:xfrm>
            <a:off x="6455936" y="3243056"/>
            <a:ext cx="2490200" cy="249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a:off x="2665358" y="4372902"/>
            <a:ext cx="3494311" cy="0"/>
          </a:xfrm>
          <a:prstGeom prst="straightConnector1">
            <a:avLst/>
          </a:prstGeom>
          <a:ln w="825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2411760" y="4323175"/>
            <a:ext cx="1296144" cy="0"/>
          </a:xfrm>
          <a:prstGeom prst="straightConnector1">
            <a:avLst/>
          </a:prstGeom>
          <a:ln w="825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5076056" y="4395183"/>
            <a:ext cx="1296144" cy="0"/>
          </a:xfrm>
          <a:prstGeom prst="straightConnector1">
            <a:avLst/>
          </a:prstGeom>
          <a:ln w="825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乗算記号 17"/>
          <p:cNvSpPr/>
          <p:nvPr/>
        </p:nvSpPr>
        <p:spPr>
          <a:xfrm>
            <a:off x="2888067" y="3483214"/>
            <a:ext cx="3048891" cy="200988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5254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7"/>
                                        </p:tgtEl>
                                        <p:attrNameLst>
                                          <p:attrName>style.visibility</p:attrName>
                                        </p:attrNameLst>
                                      </p:cBhvr>
                                      <p:to>
                                        <p:strVal val="visible"/>
                                      </p:to>
                                    </p:set>
                                    <p:animEffect transition="in" filter="fade">
                                      <p:cBhvr>
                                        <p:cTn id="12" dur="500"/>
                                        <p:tgtEl>
                                          <p:spTgt spid="3077"/>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xit" presetSubtype="0" fill="hold" grpId="1" nodeType="with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ライブラリはウェブ上にあった！</a:t>
            </a:r>
            <a:endParaRPr kumimoji="1" lang="ja-JP"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132856"/>
            <a:ext cx="7780337"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爆発 1 3"/>
          <p:cNvSpPr/>
          <p:nvPr/>
        </p:nvSpPr>
        <p:spPr>
          <a:xfrm>
            <a:off x="1244258" y="1489107"/>
            <a:ext cx="7886612" cy="4978896"/>
          </a:xfrm>
          <a:prstGeom prst="irregularSeal1">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smtClean="0">
                <a:solidFill>
                  <a:schemeClr val="tx1"/>
                </a:solidFill>
              </a:rPr>
              <a:t>しかし、</a:t>
            </a:r>
            <a:r>
              <a:rPr kumimoji="1" lang="en-US" altLang="ja-JP" sz="4000" dirty="0" smtClean="0">
                <a:solidFill>
                  <a:schemeClr val="tx1"/>
                </a:solidFill>
              </a:rPr>
              <a:t>2000</a:t>
            </a:r>
            <a:r>
              <a:rPr lang="ja-JP" altLang="en-US" sz="4000" dirty="0" smtClean="0">
                <a:solidFill>
                  <a:schemeClr val="tx1"/>
                </a:solidFill>
              </a:rPr>
              <a:t>円！！</a:t>
            </a:r>
            <a:endParaRPr kumimoji="1" lang="ja-JP" altLang="en-US" sz="4000" dirty="0">
              <a:solidFill>
                <a:schemeClr val="tx1"/>
              </a:solidFill>
            </a:endParaRPr>
          </a:p>
        </p:txBody>
      </p:sp>
    </p:spTree>
    <p:extLst>
      <p:ext uri="{BB962C8B-B14F-4D97-AF65-F5344CB8AC3E}">
        <p14:creationId xmlns:p14="http://schemas.microsoft.com/office/powerpoint/2010/main" val="313637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2376264" cy="789738"/>
          </a:xfrm>
        </p:spPr>
        <p:txBody>
          <a:bodyPr>
            <a:noAutofit/>
          </a:bodyPr>
          <a:lstStyle/>
          <a:p>
            <a:r>
              <a:rPr lang="ja-JP" altLang="en-US" sz="5400" dirty="0">
                <a:solidFill>
                  <a:srgbClr val="2F5897"/>
                </a:solidFill>
                <a:latin typeface="HGS創英角ｺﾞｼｯｸUB" panose="020B0900000000000000" pitchFamily="50" charset="-128"/>
                <a:ea typeface="HGS創英角ｺﾞｼｯｸUB" panose="020B0900000000000000" pitchFamily="50" charset="-128"/>
              </a:rPr>
              <a:t>外装</a:t>
            </a:r>
            <a:endParaRPr kumimoji="1" lang="ja-JP" altLang="en-US" sz="40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7220" y="260603"/>
            <a:ext cx="841428" cy="84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556792"/>
            <a:ext cx="6464386" cy="4848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6644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概要</a:t>
            </a:r>
            <a:endParaRPr kumimoji="1" lang="ja-JP" altLang="en-US" dirty="0"/>
          </a:p>
        </p:txBody>
      </p:sp>
      <p:sp>
        <p:nvSpPr>
          <p:cNvPr id="4" name="テキスト ボックス 3"/>
          <p:cNvSpPr txBox="1"/>
          <p:nvPr/>
        </p:nvSpPr>
        <p:spPr>
          <a:xfrm>
            <a:off x="988760" y="2704563"/>
            <a:ext cx="7342075" cy="707886"/>
          </a:xfrm>
          <a:prstGeom prst="rect">
            <a:avLst/>
          </a:prstGeom>
          <a:noFill/>
        </p:spPr>
        <p:txBody>
          <a:bodyPr wrap="none" rtlCol="0">
            <a:spAutoFit/>
          </a:bodyPr>
          <a:lstStyle/>
          <a:p>
            <a:r>
              <a:rPr kumimoji="1" lang="ja-JP" altLang="en-US" sz="4000" dirty="0" smtClean="0"/>
              <a:t>脈拍センサを用いた新しいゲーム</a:t>
            </a:r>
            <a:endParaRPr kumimoji="1" lang="ja-JP" altLang="en-US" sz="4000" dirty="0"/>
          </a:p>
        </p:txBody>
      </p:sp>
      <p:pic>
        <p:nvPicPr>
          <p:cNvPr id="5" name="Picture 2" descr="http://wiki.androciti.com/index.php?plugin=ref&amp;page=Arduino%20Uno&amp;src=ArduinoUno_R3_Front.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9598" l="56" r="99444">
                        <a14:foregroundMark x1="55444" y1="27733" x2="68222" y2="31350"/>
                        <a14:foregroundMark x1="63889" y1="35289" x2="68500" y2="35289"/>
                        <a14:foregroundMark x1="28056" y1="3296" x2="34722" y2="6672"/>
                        <a14:foregroundMark x1="97222" y1="28939" x2="96944" y2="37058"/>
                        <a14:foregroundMark x1="98056" y1="82637" x2="95611" y2="88746"/>
                        <a14:foregroundMark x1="31444" y1="95016" x2="28056" y2="92846"/>
                      </a14:backgroundRemoval>
                    </a14:imgEffect>
                  </a14:imgLayer>
                </a14:imgProps>
              </a:ext>
              <a:ext uri="{28A0092B-C50C-407E-A947-70E740481C1C}">
                <a14:useLocalDpi xmlns:a14="http://schemas.microsoft.com/office/drawing/2010/main" val="0"/>
              </a:ext>
            </a:extLst>
          </a:blip>
          <a:srcRect/>
          <a:stretch>
            <a:fillRect/>
          </a:stretch>
        </p:blipFill>
        <p:spPr bwMode="auto">
          <a:xfrm>
            <a:off x="5315651" y="4365104"/>
            <a:ext cx="3094459" cy="21374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http://ecx.images-amazon.com/images/I/71Z1-tdN3HL._SL1000_.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4300" r="98900"/>
                    </a14:imgEffect>
                  </a14:imgLayer>
                </a14:imgProps>
              </a:ext>
              <a:ext uri="{28A0092B-C50C-407E-A947-70E740481C1C}">
                <a14:useLocalDpi xmlns:a14="http://schemas.microsoft.com/office/drawing/2010/main" val="0"/>
              </a:ext>
            </a:extLst>
          </a:blip>
          <a:srcRect/>
          <a:stretch>
            <a:fillRect/>
          </a:stretch>
        </p:blipFill>
        <p:spPr bwMode="auto">
          <a:xfrm rot="5400000">
            <a:off x="2987824" y="4309774"/>
            <a:ext cx="2238552" cy="22385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blogcdn.com/japanese.engadget.com/media/2010/10/galaxys.jp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67" b="97833" l="9500" r="89500"/>
                    </a14:imgEffect>
                  </a14:imgLayer>
                </a14:imgProps>
              </a:ext>
              <a:ext uri="{28A0092B-C50C-407E-A947-70E740481C1C}">
                <a14:useLocalDpi xmlns:a14="http://schemas.microsoft.com/office/drawing/2010/main" val="0"/>
              </a:ext>
            </a:extLst>
          </a:blip>
          <a:srcRect/>
          <a:stretch>
            <a:fillRect/>
          </a:stretch>
        </p:blipFill>
        <p:spPr bwMode="auto">
          <a:xfrm>
            <a:off x="323528" y="3933056"/>
            <a:ext cx="2768987" cy="276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9532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329220"/>
            <a:ext cx="2376264" cy="789738"/>
          </a:xfrm>
        </p:spPr>
        <p:txBody>
          <a:bodyPr>
            <a:noAutofit/>
          </a:bodyPr>
          <a:lstStyle/>
          <a:p>
            <a:r>
              <a:rPr lang="ja-JP" altLang="en-US" sz="5400" dirty="0">
                <a:solidFill>
                  <a:srgbClr val="2F5897"/>
                </a:solidFill>
                <a:latin typeface="HGS創英角ｺﾞｼｯｸUB" panose="020B0900000000000000" pitchFamily="50" charset="-128"/>
                <a:ea typeface="HGS創英角ｺﾞｼｯｸUB" panose="020B0900000000000000" pitchFamily="50" charset="-128"/>
              </a:rPr>
              <a:t>外装</a:t>
            </a:r>
            <a:endParaRPr kumimoji="1" lang="ja-JP" altLang="en-US" sz="4000" dirty="0">
              <a:latin typeface="HGS創英角ｺﾞｼｯｸUB" panose="020B0900000000000000" pitchFamily="50" charset="-128"/>
              <a:ea typeface="HGS創英角ｺﾞｼｯｸUB" panose="020B0900000000000000"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7220" y="260603"/>
            <a:ext cx="841428" cy="84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descr="C:\Users\nakayama\Pictures\プロ特\1659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1628800"/>
            <a:ext cx="3496447" cy="2592288"/>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nakayama\Pictures\プロ特\16552.jpg"/>
          <p:cNvPicPr>
            <a:picLocks noChangeAspect="1" noChangeArrowheads="1"/>
          </p:cNvPicPr>
          <p:nvPr/>
        </p:nvPicPr>
        <p:blipFill rotWithShape="1">
          <a:blip r:embed="rId6">
            <a:extLst>
              <a:ext uri="{28A0092B-C50C-407E-A947-70E740481C1C}">
                <a14:useLocalDpi xmlns:a14="http://schemas.microsoft.com/office/drawing/2010/main" val="0"/>
              </a:ext>
            </a:extLst>
          </a:blip>
          <a:srcRect l="41106" t="15031" b="16921"/>
          <a:stretch/>
        </p:blipFill>
        <p:spPr bwMode="auto">
          <a:xfrm>
            <a:off x="4348015" y="2789615"/>
            <a:ext cx="4529045" cy="3879745"/>
          </a:xfrm>
          <a:prstGeom prst="rect">
            <a:avLst/>
          </a:prstGeom>
          <a:noFill/>
          <a:extLst>
            <a:ext uri="{909E8E84-426E-40DD-AFC4-6F175D3DCCD1}">
              <a14:hiddenFill xmlns:a14="http://schemas.microsoft.com/office/drawing/2010/main">
                <a:solidFill>
                  <a:srgbClr val="FFFFFF"/>
                </a:solidFill>
              </a14:hiddenFill>
            </a:ext>
          </a:extLst>
        </p:spPr>
      </p:pic>
      <p:sp>
        <p:nvSpPr>
          <p:cNvPr id="9" name="屈折矢印 8"/>
          <p:cNvSpPr/>
          <p:nvPr/>
        </p:nvSpPr>
        <p:spPr>
          <a:xfrm rot="5400000">
            <a:off x="1672592" y="4096160"/>
            <a:ext cx="1910384" cy="28803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878964" y="1737131"/>
            <a:ext cx="3363013" cy="707886"/>
          </a:xfrm>
          <a:prstGeom prst="rect">
            <a:avLst/>
          </a:prstGeom>
          <a:noFill/>
        </p:spPr>
        <p:txBody>
          <a:bodyPr wrap="square" rtlCol="0">
            <a:spAutoFit/>
          </a:bodyPr>
          <a:lstStyle/>
          <a:p>
            <a:pPr algn="ctr"/>
            <a:r>
              <a:rPr kumimoji="1"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Bed</a:t>
            </a:r>
            <a:r>
              <a:rPr lang="ja-JP" altLang="en-US" sz="40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4000" dirty="0" smtClean="0">
                <a:latin typeface="メイリオ" panose="020B0604030504040204" pitchFamily="50" charset="-128"/>
                <a:ea typeface="メイリオ" panose="020B0604030504040204" pitchFamily="50" charset="-128"/>
                <a:cs typeface="メイリオ" panose="020B0604030504040204" pitchFamily="50" charset="-128"/>
              </a:rPr>
              <a:t>Style</a:t>
            </a:r>
            <a:endParaRPr kumimoji="1" lang="ja-JP" altLang="en-US" sz="4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22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60634" y="1255913"/>
            <a:ext cx="1514211" cy="1526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733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500"/>
                                        <p:tgtEl>
                                          <p:spTgt spid="92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9222"/>
                                        </p:tgtEl>
                                        <p:attrNameLst>
                                          <p:attrName>style.visibility</p:attrName>
                                        </p:attrNameLst>
                                      </p:cBhvr>
                                      <p:to>
                                        <p:strVal val="visible"/>
                                      </p:to>
                                    </p:set>
                                    <p:animEffect transition="in" filter="fade">
                                      <p:cBhvr>
                                        <p:cTn id="13"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2840" y="2348880"/>
            <a:ext cx="8661648" cy="1359024"/>
          </a:xfrm>
        </p:spPr>
        <p:txBody>
          <a:bodyPr>
            <a:noAutofit/>
          </a:bodyPr>
          <a:lstStyle/>
          <a:p>
            <a:r>
              <a:rPr kumimoji="1" lang="ja-JP" altLang="en-US" sz="4800" dirty="0" smtClean="0"/>
              <a:t>デモンストレーションに移ります。</a:t>
            </a:r>
            <a:endParaRPr kumimoji="1" lang="ja-JP" altLang="en-US" sz="4800" dirty="0"/>
          </a:p>
        </p:txBody>
      </p:sp>
    </p:spTree>
    <p:extLst>
      <p:ext uri="{BB962C8B-B14F-4D97-AF65-F5344CB8AC3E}">
        <p14:creationId xmlns:p14="http://schemas.microsoft.com/office/powerpoint/2010/main" val="3738116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endParaRPr kumimoji="1" lang="ja-JP" altLang="en-US" dirty="0"/>
          </a:p>
        </p:txBody>
      </p:sp>
      <p:grpSp>
        <p:nvGrpSpPr>
          <p:cNvPr id="4" name="グループ化 3"/>
          <p:cNvGrpSpPr/>
          <p:nvPr/>
        </p:nvGrpSpPr>
        <p:grpSpPr>
          <a:xfrm>
            <a:off x="899592" y="2708920"/>
            <a:ext cx="7062333" cy="3055420"/>
            <a:chOff x="683568" y="2492896"/>
            <a:chExt cx="6059771" cy="2288861"/>
          </a:xfrm>
        </p:grpSpPr>
        <p:grpSp>
          <p:nvGrpSpPr>
            <p:cNvPr id="5" name="グループ化 4"/>
            <p:cNvGrpSpPr/>
            <p:nvPr/>
          </p:nvGrpSpPr>
          <p:grpSpPr>
            <a:xfrm>
              <a:off x="683568" y="2492896"/>
              <a:ext cx="1944216" cy="1863893"/>
              <a:chOff x="485190" y="2302108"/>
              <a:chExt cx="1944216" cy="1863893"/>
            </a:xfrm>
          </p:grpSpPr>
          <p:pic>
            <p:nvPicPr>
              <p:cNvPr id="10" name="Picture 2" descr="http://cdn.shopify.com/s/files/1/0100/6632/products/PulseSensorAmpedFinger-web_2.jpg?v=13485141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190" y="2302108"/>
                <a:ext cx="1944216" cy="1582714"/>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881234" y="3796669"/>
                <a:ext cx="1152128" cy="369332"/>
              </a:xfrm>
              <a:prstGeom prst="rect">
                <a:avLst/>
              </a:prstGeom>
              <a:solidFill>
                <a:schemeClr val="bg1"/>
              </a:solidFill>
              <a:ln>
                <a:solidFill>
                  <a:schemeClr val="tx1"/>
                </a:solidFill>
              </a:ln>
            </p:spPr>
            <p:txBody>
              <a:bodyPr wrap="square" rtlCol="0">
                <a:spAutoFit/>
              </a:bodyPr>
              <a:lstStyle/>
              <a:p>
                <a:pPr algn="ctr"/>
                <a:r>
                  <a:rPr kumimoji="1" lang="en-US" altLang="ja-JP" dirty="0" smtClean="0"/>
                  <a:t>Arduino</a:t>
                </a:r>
                <a:endParaRPr kumimoji="1" lang="ja-JP" altLang="en-US" dirty="0"/>
              </a:p>
            </p:txBody>
          </p:sp>
        </p:grpSp>
        <p:cxnSp>
          <p:nvCxnSpPr>
            <p:cNvPr id="6" name="直線矢印コネクタ 5"/>
            <p:cNvCxnSpPr/>
            <p:nvPr/>
          </p:nvCxnSpPr>
          <p:spPr>
            <a:xfrm>
              <a:off x="2771800" y="3356992"/>
              <a:ext cx="158417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2555776" y="2508916"/>
              <a:ext cx="2448272" cy="646331"/>
            </a:xfrm>
            <a:prstGeom prst="rect">
              <a:avLst/>
            </a:prstGeom>
            <a:noFill/>
          </p:spPr>
          <p:txBody>
            <a:bodyPr wrap="square" rtlCol="0">
              <a:spAutoFit/>
            </a:bodyPr>
            <a:lstStyle/>
            <a:p>
              <a:r>
                <a:rPr kumimoji="1" lang="en-US" altLang="ja-JP" dirty="0" smtClean="0"/>
                <a:t>Bluetooth</a:t>
              </a:r>
              <a:r>
                <a:rPr kumimoji="1" lang="ja-JP" altLang="en-US" dirty="0" smtClean="0"/>
                <a:t>通信で</a:t>
              </a:r>
              <a:endParaRPr kumimoji="1" lang="en-US" altLang="ja-JP" dirty="0" smtClean="0"/>
            </a:p>
            <a:p>
              <a:r>
                <a:rPr kumimoji="1" lang="ja-JP" altLang="en-US" dirty="0" smtClean="0"/>
                <a:t>脈拍タイミングを送信</a:t>
              </a:r>
              <a:endParaRPr kumimoji="1" lang="ja-JP" altLang="en-US"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641" y="3068960"/>
              <a:ext cx="1137667" cy="1712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200929" y="2647415"/>
              <a:ext cx="1542410" cy="369332"/>
            </a:xfrm>
            <a:prstGeom prst="rect">
              <a:avLst/>
            </a:prstGeom>
            <a:noFill/>
          </p:spPr>
          <p:txBody>
            <a:bodyPr wrap="none" rtlCol="0">
              <a:spAutoFit/>
            </a:bodyPr>
            <a:lstStyle/>
            <a:p>
              <a:r>
                <a:rPr lang="ja-JP" altLang="en-US" dirty="0"/>
                <a:t>スマートフォン</a:t>
              </a:r>
              <a:endParaRPr kumimoji="1" lang="ja-JP" altLang="en-US" dirty="0"/>
            </a:p>
          </p:txBody>
        </p:sp>
      </p:grpSp>
    </p:spTree>
    <p:extLst>
      <p:ext uri="{BB962C8B-B14F-4D97-AF65-F5344CB8AC3E}">
        <p14:creationId xmlns:p14="http://schemas.microsoft.com/office/powerpoint/2010/main" val="2731276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539552" y="1628800"/>
            <a:ext cx="2803776" cy="20503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Arduino</a:t>
            </a:r>
          </a:p>
          <a:p>
            <a:pPr algn="ctr"/>
            <a:endParaRPr lang="en-US" altLang="ja-JP" dirty="0">
              <a:solidFill>
                <a:schemeClr val="tx1"/>
              </a:solidFill>
            </a:endParaRPr>
          </a:p>
          <a:p>
            <a:pPr algn="ctr"/>
            <a:endParaRPr kumimoji="1" lang="en-US" altLang="ja-JP" dirty="0" smtClean="0">
              <a:solidFill>
                <a:schemeClr val="tx1"/>
              </a:solidFill>
            </a:endParaRPr>
          </a:p>
          <a:p>
            <a:pPr algn="ctr"/>
            <a:endParaRPr lang="en-US" altLang="ja-JP" dirty="0">
              <a:solidFill>
                <a:schemeClr val="tx1"/>
              </a:solidFill>
            </a:endParaRPr>
          </a:p>
          <a:p>
            <a:pPr algn="ctr"/>
            <a:r>
              <a:rPr lang="en-US" altLang="ja-JP" dirty="0" smtClean="0">
                <a:solidFill>
                  <a:schemeClr val="tx1"/>
                </a:solidFill>
              </a:rPr>
              <a:t>3.3V   5V  GND  RX   TX  A0</a:t>
            </a:r>
            <a:endParaRPr kumimoji="1" lang="ja-JP" altLang="en-US" dirty="0">
              <a:solidFill>
                <a:schemeClr val="tx1"/>
              </a:solidFill>
            </a:endParaRPr>
          </a:p>
        </p:txBody>
      </p:sp>
      <p:cxnSp>
        <p:nvCxnSpPr>
          <p:cNvPr id="9" name="直線コネクタ 8"/>
          <p:cNvCxnSpPr/>
          <p:nvPr/>
        </p:nvCxnSpPr>
        <p:spPr>
          <a:xfrm>
            <a:off x="971600" y="3679180"/>
            <a:ext cx="0" cy="14060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971600" y="5082546"/>
            <a:ext cx="3384376" cy="263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3707904" y="1628800"/>
            <a:ext cx="2803776" cy="20503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rPr>
              <a:t>Bluetooth </a:t>
            </a:r>
            <a:r>
              <a:rPr lang="ja-JP" altLang="en-US" dirty="0" smtClean="0">
                <a:solidFill>
                  <a:schemeClr val="tx1"/>
                </a:solidFill>
              </a:rPr>
              <a:t>モジュール</a:t>
            </a:r>
            <a:endParaRPr kumimoji="1" lang="en-US" altLang="ja-JP" dirty="0" smtClean="0">
              <a:solidFill>
                <a:schemeClr val="tx1"/>
              </a:solidFill>
            </a:endParaRPr>
          </a:p>
          <a:p>
            <a:pPr algn="ctr"/>
            <a:endParaRPr lang="en-US" altLang="ja-JP" dirty="0">
              <a:solidFill>
                <a:schemeClr val="tx1"/>
              </a:solidFill>
            </a:endParaRPr>
          </a:p>
          <a:p>
            <a:pPr algn="ctr"/>
            <a:endParaRPr kumimoji="1" lang="en-US" altLang="ja-JP" dirty="0" smtClean="0">
              <a:solidFill>
                <a:schemeClr val="tx1"/>
              </a:solidFill>
            </a:endParaRPr>
          </a:p>
          <a:p>
            <a:pPr algn="ctr"/>
            <a:endParaRPr lang="en-US" altLang="ja-JP" dirty="0">
              <a:solidFill>
                <a:schemeClr val="tx1"/>
              </a:solidFill>
            </a:endParaRPr>
          </a:p>
          <a:p>
            <a:pPr algn="ctr"/>
            <a:r>
              <a:rPr lang="en-US" altLang="ja-JP" dirty="0" smtClean="0">
                <a:solidFill>
                  <a:schemeClr val="tx1"/>
                </a:solidFill>
              </a:rPr>
              <a:t>VCC    GND    RX    TX</a:t>
            </a:r>
            <a:endParaRPr kumimoji="1" lang="ja-JP" altLang="en-US" dirty="0">
              <a:solidFill>
                <a:schemeClr val="tx1"/>
              </a:solidFill>
            </a:endParaRPr>
          </a:p>
        </p:txBody>
      </p:sp>
      <p:cxnSp>
        <p:nvCxnSpPr>
          <p:cNvPr id="13" name="直線コネクタ 12"/>
          <p:cNvCxnSpPr/>
          <p:nvPr/>
        </p:nvCxnSpPr>
        <p:spPr>
          <a:xfrm>
            <a:off x="4355976" y="3645024"/>
            <a:ext cx="0" cy="14060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1905380" y="3679180"/>
            <a:ext cx="0" cy="169403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932040" y="3679180"/>
            <a:ext cx="0" cy="169403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1886300" y="5373216"/>
            <a:ext cx="304574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2267744" y="3704409"/>
            <a:ext cx="0" cy="1884831"/>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940152" y="3704408"/>
            <a:ext cx="0" cy="1884831"/>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2267744" y="5589239"/>
            <a:ext cx="3672408"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2663788" y="3704409"/>
            <a:ext cx="0" cy="2100855"/>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5508104" y="3704409"/>
            <a:ext cx="0" cy="2100855"/>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605590" y="5805264"/>
            <a:ext cx="2902514" cy="0"/>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6700762" y="1640982"/>
            <a:ext cx="1975694" cy="20503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パルスセンサ</a:t>
            </a:r>
            <a:endParaRPr kumimoji="1" lang="en-US" altLang="ja-JP" dirty="0" smtClean="0">
              <a:solidFill>
                <a:schemeClr val="tx1"/>
              </a:solidFill>
            </a:endParaRPr>
          </a:p>
          <a:p>
            <a:pPr algn="ctr"/>
            <a:endParaRPr lang="en-US" altLang="ja-JP" dirty="0">
              <a:solidFill>
                <a:schemeClr val="tx1"/>
              </a:solidFill>
            </a:endParaRPr>
          </a:p>
          <a:p>
            <a:pPr algn="ctr"/>
            <a:endParaRPr kumimoji="1" lang="en-US" altLang="ja-JP" dirty="0" smtClean="0">
              <a:solidFill>
                <a:schemeClr val="tx1"/>
              </a:solidFill>
            </a:endParaRPr>
          </a:p>
          <a:p>
            <a:pPr algn="ctr"/>
            <a:endParaRPr lang="en-US" altLang="ja-JP" dirty="0">
              <a:solidFill>
                <a:schemeClr val="tx1"/>
              </a:solidFill>
            </a:endParaRPr>
          </a:p>
          <a:p>
            <a:pPr algn="ctr"/>
            <a:r>
              <a:rPr lang="en-US" altLang="ja-JP" dirty="0" smtClean="0">
                <a:solidFill>
                  <a:schemeClr val="tx1"/>
                </a:solidFill>
              </a:rPr>
              <a:t>VCC  GND  OUT</a:t>
            </a:r>
            <a:endParaRPr kumimoji="1" lang="ja-JP" altLang="en-US" dirty="0">
              <a:solidFill>
                <a:schemeClr val="tx1"/>
              </a:solidFill>
            </a:endParaRPr>
          </a:p>
        </p:txBody>
      </p:sp>
      <p:cxnSp>
        <p:nvCxnSpPr>
          <p:cNvPr id="36" name="直線コネクタ 35"/>
          <p:cNvCxnSpPr/>
          <p:nvPr/>
        </p:nvCxnSpPr>
        <p:spPr>
          <a:xfrm>
            <a:off x="1403648" y="3676542"/>
            <a:ext cx="0" cy="256077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7164288" y="3676542"/>
            <a:ext cx="0" cy="256077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403648" y="6237312"/>
            <a:ext cx="576064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7688609" y="3676542"/>
            <a:ext cx="0" cy="169403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4932040" y="5370578"/>
            <a:ext cx="2756569" cy="263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3059832" y="3691362"/>
            <a:ext cx="0" cy="2977998"/>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8172400" y="3704409"/>
            <a:ext cx="0" cy="2977998"/>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3059832" y="6646167"/>
            <a:ext cx="5112568" cy="23194"/>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pic>
        <p:nvPicPr>
          <p:cNvPr id="52" name="Picture 7" descr="http://ecx.images-amazon.com/images/I/71Z1-tdN3HL._SL1000_.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4300" r="98900"/>
                    </a14:imgEffect>
                  </a14:imgLayer>
                </a14:imgProps>
              </a:ext>
              <a:ext uri="{28A0092B-C50C-407E-A947-70E740481C1C}">
                <a14:useLocalDpi xmlns:a14="http://schemas.microsoft.com/office/drawing/2010/main" val="0"/>
              </a:ext>
            </a:extLst>
          </a:blip>
          <a:srcRect/>
          <a:stretch>
            <a:fillRect/>
          </a:stretch>
        </p:blipFill>
        <p:spPr bwMode="auto">
          <a:xfrm rot="5400000">
            <a:off x="4369963" y="123927"/>
            <a:ext cx="1368312" cy="136831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iki.androciti.com/index.php?plugin=ref&amp;page=Arduino%20Uno&amp;src=ArduinoUno_R3_Front.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9598" l="56" r="99444">
                        <a14:foregroundMark x1="55444" y1="27733" x2="68222" y2="31350"/>
                        <a14:foregroundMark x1="63889" y1="35289" x2="68500" y2="35289"/>
                        <a14:foregroundMark x1="28056" y1="3296" x2="34722" y2="6672"/>
                        <a14:foregroundMark x1="97222" y1="28939" x2="96944" y2="37058"/>
                        <a14:foregroundMark x1="98056" y1="82637" x2="95611" y2="88746"/>
                        <a14:foregroundMark x1="31444" y1="95016" x2="28056" y2="92846"/>
                      </a14:backgroundRemoval>
                    </a14:imgEffect>
                  </a14:imgLayer>
                </a14:imgProps>
              </a:ext>
              <a:ext uri="{28A0092B-C50C-407E-A947-70E740481C1C}">
                <a14:useLocalDpi xmlns:a14="http://schemas.microsoft.com/office/drawing/2010/main" val="0"/>
              </a:ext>
            </a:extLst>
          </a:blip>
          <a:srcRect/>
          <a:stretch>
            <a:fillRect/>
          </a:stretch>
        </p:blipFill>
        <p:spPr bwMode="auto">
          <a:xfrm>
            <a:off x="1383373" y="417275"/>
            <a:ext cx="1438275" cy="99346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cdn.shopify.com/s/files/1/0100/6632/products/PulseSensorAmpedFinger-web_2.jpg?v=13485141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4082" y="56997"/>
            <a:ext cx="1822374" cy="148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009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ゲームを作るのに使ったツール</a:t>
            </a:r>
            <a:endParaRPr kumimoji="1" lang="ja-JP" altLang="en-US" dirty="0"/>
          </a:p>
        </p:txBody>
      </p:sp>
      <p:pic>
        <p:nvPicPr>
          <p:cNvPr id="4" name="Picture 10" descr="https://lh3.ggpht.com/embNgl_sfBmFB-5PslsKRmmlRrMIJCOzrI0kPFm5dOFYz9IPvG7T9B8CgdD3GpuOzv30=w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4593036"/>
            <a:ext cx="1594070" cy="15940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japan.unity3d.com/resources/favicons/fb-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481" y="4184853"/>
            <a:ext cx="2088232" cy="2088232"/>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 descr="data:image/jpeg;base64,/9j/4AAQSkZJRgABAQAAAQABAAD/2wCEAAkGBxITEBUSEBIWFQ8WFRUQFRAQFhUVFQ8VFRUWFhYVFRUYHSggGBolHRUVITEhJSktLi4uFx8zODMsNygtLisBCgoKDg0OGxAQGi0dHx0tLS0tLSstLS0tLSstLS0tKy0tLS0tKy0tLS0tLS0tKy0tLS0rLS0tKy0rLS0tLS0tLf/AABEIAOEA4QMBEQACEQEDEQH/xAAcAAABBQEBAQAAAAAAAAAAAAAAAwQFBgcCAQj/xABFEAABAwIDBQUFBAcHAwUAAAABAAIDBBEFEiEGMUFRYQcTInGBMkKRobEjUsHRFGJygrLh8DNDU3OSosJj0vEVFyREVP/EABsBAQADAQEBAQAAAAAAAAAAAAABAgMEBQYH/8QANREAAgEDAwEECQMEAwEAAAAAAAECAwQREiExBUFRYXETIjKBkaGxwdEUUuEGM0LwIyRiFf/aAAwDAQACEQMRAD8A3FACAEAIAQAgBACAEBy+QDeUAxqcYiZvcEBC1u29Oz3wmCMkNUdpcI3G/kCfopwRqQyf2oM4A/ApgjWjxvag3kfgUwNaHlP2mQnebeYcmBqRL0W3VO/3wmC2SbpsbhfucFBI/ZM07iEA1xHFooW5pHAdEAzoNoo5JO7ILXloeGvBBLToDYrOFWE21F5wMk0tACAEAIAQAgBACAEAIAQAgBACAEAhUVTWC7iAgKnju3UMOgcL8gdfgpwVbwUuba2tq3ZKSGR53XaC63mRo0dSQpwV1dw9ptgMSqNamobCDvaCXuH7rSB80yhpkydoOyqjb/bSSyu6uDB8G6/NRknQibp9hsOb/wDUjd/mAv8Ak4kJknSh7Hs1RN9mjpx5Qx/9qZJ0ruOnbO0Z30lOfOGP/tUZGlDObYrDnb6OEf5bQz+CynJGlEPW9l9C/wBjvIjzY+4Ho+6ZI0Igars3rIdaSrDxwZIDGfK93A/JTlEaWuCFkx/E6WVsEkD3SvIYxrPF3hP3SLg/HQalVk0llkpsnMRxJtHGZqt7Jawb8xzQ0jyLiNo/vZug3dNL+VXuXUn6KCy+7u8/9x5ss3gqOH7QVFVUh7R4i4kuHtvud7yPIAAaABddvbeizJvMnz/AS7Td8Lzd03P7VtV1EjpACAEAIAQAgBACAEAIAQAgOXOA3oCtbRbVxQNN3aoQ2ZxNjdbiMpjpGutexduDQeLnbm/VWwZuXcWrZ/svhbaSucZ5N5Y0ubGD1Ojn+th0RsRjnkv1LTMjaGRsaxg3NYA0D0Cqa4FcyA9QAgBACAEAICD2ixkQM5vPhawalzjuAHEqG0llgqVdVCkZJNO+1TlBmmbY/orHezBDfQzO3X4Xvyv5F3cznNUqXtP5ef37uFvkMy6qo5sUnFrsa24ijFy2JpPHi5x3lx1JXfa2saEcLdvl97/HciuCZpMLq8JcHTR5o/8AFZq3pqdx6FdeCms1DZnbKKdoF9eRUYNE8lujkDhcKCTtACAEAIAQAgBACAEAIBKeYNFyUBnW2e3DY7sjN3dFKRVywVzANlpq14mrC5sR1DBo54/4j5/VWMm8muYPhccEYZGwNaNzWiwH81DZeMe0dzVAaqmhC4htFHH7TggIB23UZdlia6R3KNrnfRVnOMN5NLzA5i2sn/8AxzW/y3/kud31uv8ANfEDlm2zR/bQyR9XMePqFeFzRn7M0/eRqRM4dj9PMPs5Ael1uSSYKA9QDPEqxsbC5xsACUBTYZHH/wCY8DvX5mUsb/ZjbbxVDxyABPl5rzL67VOO3u/Pu4Xjv2ENmX45iLq6obFAS6lY45Cd87z7c7+ZPDkFewtHRjrn7cufBd35CNb2F2YbTxBzh4yAfJegSWqrpGvaWuAIIsQdQRyIUplJR7TKtp9inQvM1DdrhqYb6H9g8PIqxmngcbH7bkO7qfwvBykG41Cq0aRlk06kqmyNBabqC44QAgBACAEAIAQAgEqiYNBJQGW7d7ZkExQm7jcacFKRSUsETsps4XOE1SM0h1DHahvV3M9OCsZGr4TSgC6MmKyx3W1QYN6oblAxvaKWWX9HpGmSY+633Rxc47mt6lZ1KsacdUnhAeYTsI0/aV8hnkOvdC4iZ0te7/M6dF5Fa+qVNoeqvmaKHeW2loo42hkUbWMGgbG0NA8gFwypSk8y3fiWWEdviuuedsw0mMKujuNy53CUXuc06TW6KjjGBtuXNBY/fnj8J9bb/Vd9td1KfD9xkpNDfDNsZqR2WqPeQf424s/aHDzXvW95Grs9maxmmaJh2MQzxh8MrHtIv4HA/QrsLldxC9ZVCnB+wj+0nI3EX0Z+9Y+gKxrT0rHH2Xa/x4go/abtETeGE2dKO78OndUzdLC27O4X8gF5NpT/AFNd1ZL1Y8Lx7PgvmUXrPJJdmGygAE0jfIEL3C5qjGWQHaAYYnTBzVZGMlhmZbX7OtkJezwzDUOGma3B1vrwUlRvsZta+KTuKi4cNPEqtGkZGuUdU2RoLSoNBwgBACAEAIAQHL3WFygM37QtrO7aY4z4jopRWTwUjZ7Di5/fS6vPiaDwvx81YxNLwSn3IC2t8LFVmsEUTavFZJJG01PrNIcoHBo4uceAA1Kyq1Y0oOcuEXLHszs/HSx5W+KV2skx9qR34AcAvDcp3E9Uvh3GuME4GLthbpLcrkDZTJQiDhzhzXJUq0l2kiTpW8wuKdak+0al3kdiDoreJzQOpAXI2s+qYVdL4KPjlMx18rmuHQgrrpSfaYmVYxEaOQyRAiJx1DNDG7p0X0FrX1rS+TSO5sWBn9CwQSSOP6RO0SPc43cDILhtz91unovMr3PpXJR7Xj3L8svLaPmZLhOJtqK0yzA5HO0I1ysFg3TlYcF69vR9FTUF2fUheqj6SwF0Jhb3DmuYBa7DfXkeRWxZPJIoSCA5kbcKUVktiqY3T71YxM42lwzMczdJBudz6FATXZ9tYQe5lPiGmqq0axlk1eGQOAIUFztACAEAIAQFY2yx1sER11QhsxaAuqJjNJq0HQczwCuYt5LfhDNUIL1gse5ASGO1Qjic48Aqs2jwVzYLD8wfWSayTGzL+7ECbW/aOvkGr56/r+lrejXEPr/HHxNoLtLjnsqq4VNbE4ycue47lhO4rz42JwJOiJ3krllQqS9pkOOe0SdRrJ20kZuimNJqBVUWjGVHBCYjhROq6ISwZFbrqEtXTF5JIiqwxsoLXtuD+But41JQ3QTwd7VR1U9KIWkANaWtBuBusotpU4T1Mtqy8sgtnezyYWcytjDraxtY51vMOsfku2p1ZRe0GS5ruLPS4JW0z+8gqgH/ALDgHdHC5uPNRHrCfMPmQpFkottqqMAVUTXW3vhuQeuU+IeWq66d9Rn248zRTTLVg209PUDwPGbi06Eei60090XJpSQyBxlm9XMCiYzHvQFOxSIscJ49HNtmtxHNCU8GqbAbRCaIAnxAAKpsmXdQSCAEAIBCsnDGFx4BAYVt1jDqio7pp0BVkZzfYJ0sYa0NG4fPqpMyy4MNyAvWDcEBH9oTj+jFrdMxDb8rm1/ms5S0pvuN1wTuHQBkTGNFmta1gA4AAAfRfG0W55k+1m8eB21q9CnRyGxtXYlBCM088UTecsjGD4uIXZG2fcV1FerO0fCo99ZG7pFeT+EWVnayLJN8ELVdseGN9nvn/sx2/iIWbsZMtpZbNmMZZW0rKljHsZJctbLlzWaS2/hJFja+9cNS29FmLeWU5Hk0QXI44MZwRWMdgAutqRzkVg9FnetKrwgWabBWlu7VcWuS3LOm8ZKtieEFhu24I3EaEeq6adTJQ6w3EiT3c3te6/73Q9VMqS5iDvEaTS7Ug8AqVewtdmaSyQbnt0P816FCrKHssum0WvY3tAIcIKw6nRsvB35FetSqqaNVLJdcUeHNu03BFwQugxZSMYG9AVabiEA12erzSVQF/s3EW+P9BQy8WbzhNYJIw4Hgqmo9QAgBAUztDxjuYHAHWx+iEMxzDAXOdK7eSQPx/JXMWSrHIQWTCHbkBd8IfuQHu2LGupi06udo0defoqtGilsY3jfaZilNIaVkkT3NABkMQL26aZtcpdbX2VwrptCLzFNGim8EPPtBi9S0meslyW1DCIm/CMNXVGlCPCI1FQmY58htd7r+067nOPO51Klyills3p0Kk5YjF5JjDtlKuX2YzbmdFyTvKUe3J6MOm18Znt5llpeyqscLmw+P5Lmn1KMeEXVrRTxOovcbds1R/o1HBT8YomMPmBr815Va49JNy7zyqsoRm4xeUiQklFljnJhKZWMcnut6aMB5spS6FxSa1SSNKUcyLMWLSVJYOsisQpA4blxY0s5KkcMqGO4bZhcNCBmB5EahdNKe5mQuE7Rh4yv9r6rqnQxugJYvGHC4SGxJVqqK+h+PEdQumM3F5QzgtuxW1TjelqDdwtlcfeHBetSqKcclnvuSmLu3rQqVWZ2pQEbikd25h7TfEPLj/XRAaX2YY3njDHHUafNVZtFmjKCwIDmR1gSgMO7TsUMkwjB4lSjObIOnblaByH/lWMxwx6AsWEybkBcsLnQEHt9tIKanfOdXC0UTD7zzu9BqT5ISllmXbD4GZ5DLL4nOcXuceJcbkoS2WjHoc8jaaEeFti8jjyb6/gvP6hdKjT8We50K0jVrelqr1Yb+b7F937u8tmy2wjAA+RtuNuJXz0J1bmWInr33WFBuNJJF/osMjjFmNAXuUOnQisz3Z81VualV5kx3kC63bU2sYMMso2I4rlme2+55HwK+dnSxJrxf1MJbsQfjFxvRUypHPqM7lqlhAvOBxZYws6e82zeitmSLitpzSRsM53Lgk8s56kkyubXTtZTvPHKfotaEczRiY+6MixG9evkEpR4kXNyu3/VYyh2oDaqbqiYIuvuzLM32ozf92+v5rqtammeO8tDuLlT4kJoWu421XqBoiZX6lCBFxQDnYivMFXkvoT+X4WUMvBm+UkuZgPRVNRZAR+OVGSFx6ID54xWo72rc47g4/JWRjLkWDlJU7D0BNYVNuQFtoKjwk8h8zu/E+iAyftIxI1Ne2mafsoAGkDcZHauPoMo9DzUdpbhF32bgEFMX7rN/BSQh1sFRd68yv1L3F5vy90fAD5r4vrFx6Su0uFt/vvPrIr9LYxj2y3fv/CwjWKdlgvc6VQUKWo+eqPLFl6pmCAyDbR5jrpRwJDx5OAP5rxa0MVJGMuSHFaeaz0kEnhM13C6pNbA0egq2hg1XBqcXsaU5qKwJVeLtHFPWlyJVGyKkxgc1oqZkUDtF2rDO7jsXBxu8A6tYOPne2nRehZ2+pt8GkKUpRcktkQ0cjHsDo3BzCLgj6Hkei1kmnhmb2G7m2NwoyQLNkuNVRg5mgDmuadxBHxFlVSw0yUNNk6092WE6i4+C99PJeZIOepKHBcgGj5ckzHjmPl/5Rkx5PoDZKr7yBp6KhsicQkq231Vkp3eSEMwWkddznc/xN1cxfI8DkIPQ9AP8PnsUBaGV4jgzu3APlPk24H0KAyLZkOlqDI/V7nF7jzLjcn4lQi0uTTccnyUgY32n2YPN1mj6qlWeiDl3Js1tqXpasYfuaXxZbNhoQ0C261l+eXM/+Xc+q6s9sIv8J0X2vTpqVFHzE+RRd5UEzgGZ9q2HnPHUtGlu5f6Elh+bh8F4tWtGdZpFakcbmfhygyJDD6rKVWSygTv/AK4QLXXP6IDCoxcnitI0wNHYk4mzd5/q6tJRiss2t7edeoqdNbv/AHPkM6zCBKDn1J4rmjdyjLKPvqVhQpUFR5S+veVj9Flo5DvMDj4m8v1h1+q9SFeFxHxPnL/o7g9VMmGkOAI1B1B5hYPbY+elFxeHs0ehtioyVHcbNFjJklTwea0z7bszv4ivoaXsryRpLgny9aGZyXIBrXat8igNk7Lq3PAB0/BUN0X1CTPO1eotA4dEIZjlIdFcwHGZAe50ApDNYoB5tdXZaKRo35I4v9WXN9XIy0eSt7FN8aEMueJS554WcBd/wH5kLz+p1NNB+Ox7HQqWu6Uv2pv7fc0bZRlm+i/PrqXrnp9Slllup3r6Xpd1pWGeFOI4zhfRfqYYzkxwxGWZeRe9SSWImkYEHj7WSROjeLtcLHpxBHUEAr5j9VP0qmuw66dBVFhmT4hhbo3EHUX0dzX0VG4jVjlHn17edGWmS8n3jLIQt8mAElAew073mzR5k7gq1KsKazJnRb21W4lpprP0XmTuH4VlHM8SeK8ivdObPr7K1p2cMLeT5f28iUbQdFxusdDrkfimGtc0ghdFCu4vY3p1VLZ8FIqqhtNM2N/9i8nxf4Z018ufxXvUYyrwclyvmfPdftoQ0SjyyZNOufWfMns7hHE97tzWud8BdRFa5qK7SUii4Dcuud+8+ZX0qWC8iw51YzPMyASnPhKA0rsgqPDbqQqs2iayoLGXdr7/ALM/1xUoqzJ4DorGIrmQBmQBnQCO2k57tzf+q0fAFQy0eRvsk+zlJUteEO7yqe7g0NaPNxJP8IXidaniMY+bPqP6ehhVankvq39jV9n22b6L4O5frEXzzIno3Luta2k8uSFDIu+d48FVERkevJrVnJmkYkFiMt1Wmj0qEcFbrW3K7qUnHdHp+ip1I6aiyvEYGgafdHpcLtV7Jcnn1Oi2zeYtx+Z3Hg7fu/G5VJX8+zYiHSrWDzJuXn/BI0+G24elty4p3De7Z3qpCnHTBJLwJSnoOi5Z1TmqXA8NFostZz+n3IXFYLArsoSyz0LaeWZDtsQahjehPzC+y6UvUbOP+op/24+bHWD4yKdrYqm5hPsTbzF+o4by3keHluve2Tm/SU+e1d/j5/U+Xe412r2gjlaIKZ2ZpIL5BcCwOjRfffj5KtjaSjLXUWMcIlRxuxnhUOUEnmV6yKyZIZlJUMyA4kdoUBoHZC/xEfrFVZrHg2ZQXMu7X2/Zn+uKkqzI43aKxid5kAZ0B4XoBDa/XP0e13xH81DLR5GeAzZXKSpedi23zP8AvSH5WH4L5nrM81MdyPs+iw02Tl+5v8fY1jBNy+MueThu+SYaUpzwcDR6StZVCMDeqfYLJbs1pxyyBrXrqgj1KKIl7bldCO5PCHFPCqSkZTmSVPTrnlI451CSgpgsJSZxzqsdthA4Km7MXNs9e0WRIhPcqm0TwAfVepawyz27CLbRhuMT97WvI3NIYPTf87r7uxp6KKXfueP1qv6S6klxHb8/M9x13gDV2nikfgFIHON/vtaP69VBZvYnZyA9wG7M76lSUOM6AMyA8c7RAaJ2Qt8R/aKqzWPBs6guZ32swXgceiEMxJrtFcwPcyALoAugDHo80Qd96Jp/ej+zPzjv6oyY8kDRS21QdpqGwzPsIzzGb4klfIdVlmtI+8so6LGmvDPxNRwg6BfK3HJ5F1yS4WMWcAEq+QR9ZItYI6qUSFqiuqKPRpobsj1WjZq5bD+niWEpHLUmStPEueTOKpMetaszmbydKSBKofZpV4LLLwWZGabfYt3cT3cQDYcydAPivoum2+uaR9DRkrehKs/8V8+z5mUYNHd2Y+ZPVfaJY2Pi5ybbb5YljM13KxiPNlmWLXHcHOmPlGC7/iB6oiWKA/FCD26ALoAJQGq9j0HhzcySqs2RrigsVLtCpc9O7yQhnzy5tiRyJHzV0YvkEIPUAIB04ZqfrG+xH6kg3+WZtv3hzQFSe3IXN5G3pwUF3zk1/ZBmWGIco2D/AGhfF37zUk/F/U/QYx021OPdFfQ0TC3aBfO11ueHcrcmWlcyPPZxM/RaRRaCIuqeumCO2miMk1K3R2R2FII1WTKTkSdNEsJM46kiSiZZYs5JPIoiRQFOARmM1GVpXVbwyzstKeqRhHaPifeTNhB0F3u/4j6n4L7XpNDTFzZ0dbraKcLddu7+xD07skd+JXtI+XkyHqnEnTeTYeqkhcllw+Pu4Hno2BvUu8T/APa3/cOaAQQgEAIDlx0QI3Psqo8sANuH4KhujQUJIzaCnzwOHRAfNmPU3d1Mjetx+P4KyMpjFSUPUAIB1hsjQ/K82jkaYnE7mh1iHHycGn0QEBtBSuY4lws4ExvbycCR/L4KGXj3Gs4ELBo5AD5L4e63bP0iusQS8C74a7ReJWW54FwtyYY/Rc2Dz3ESmetIo0hEjqhy6InVBDYNWmTfI8p41lJnPUkSdPGsJM4pyHSqYgrpA8c6wupxlhLLKTthigYxzibAAknoF7FjQcpJI9+wpKK1y4W7MDfUGaZ0jt7nF3kOA9BZfc0qahBRXYfL3lw69aVR9r+XZ8hSqm4cAtjiEsPizPzcG/Mnd/XkhPCLJiXhyQ8Ywc/+a+xePSzW/ulCBkgBAeIBWkizyMYOLh8B/QUMtHk+j9jaPu6dvkqmqLAhJxMy7SEBgfajhZjm7wDS5v5FSiklsUlWMj1ACAEApjn2sAl99uWKUcxujl9dGnq0HiofBaCyzQMIO70XxFwfpddeqXDD36Lx6qPDrol2PXPg4HE4lcrxRaKGci1R0RCJiNiUiQp41jJnJORIMbYLI5m8nSskVPVcDHFKjK1bUYamdNtT1SML7UMczEQNOrvE7o0HQepHyX2PSbbHrvsO7qtZULdUI8z58v5ZR6c2C95HysmcvJJyt1J0UlUiz4LTiFnfHURmzAf72Yi4v0bfOfJo4oQxs51zc6k6kniTxQHiAEB4gLJsDhxlqgbaN0/NQzSKPoqhiysA6KpoLoAQFE7SsF72FxA1sfohDMELS0lp3tNj+CujFrDPUIBACARq5S1pI5EEcHA7wRxChlovDyaPhTt3oviq6P06svVLZQP0Xk1UeLXRLRvXNg4ZI9eVZEJCNlc0HEEao2ZTkSMDFjJnJOQ4UJGR6tEDl7rC6JZZKWXgpO2OMtjjc5xsACSvZsbdykkj3bKlGEXOeyW7PnmurXTzOlfvcb2+6OAX29KmqcVFdh8zeXMriq6ku35LsQF/Ab91hxWxxck3gWElxJJDbDNJK4XbAzmeZvYAbydEDHtfVB5AY0tiYMkbCbkC9y51tM7jqT5DcAhA1QAgBAcuPLedB5lCUsmzdlOBZIw9w1OuqqbI1EKCQQAgGuI0wkjLTyKA+eu0DBDTzl4HhJsfzUopJZK0xt1YyO+6QHvclANsQgPdnyQlF+wmS7WnmAfiF8bXjhtH6jL1oJ96LXQP0Xk1UeRXRMROXK0cEkKlCh6xqZIbHsDFm2c85D1gWZzNnSsiD1WBFYxWhrSuq3pamdtrRcpGCdpm0HeSdww6Ahz/AD4N/H4L7PplrojrfuNer3KpwVtDzl9l9/gU+hpnyOyxtLndNzepPBewj5tltwXZRxBe4hrWWMs775IQeA4ucdbNGp6KSjY4r5AWiKEFtO05rO9uZ3+JJbjyaNAPihAw7goDzuSgPO6QHLmWQErsjhRqKhungaR6m6hmkUfRmB0Iiia0DgqmhJIAQAgBAU7bzZ4TxGw1/khDMAqKd0EpjeNx06jkrIykiRihBAI3FSVHDaRAJ11D9mdEJRJ7PSfYxc8jQfMCx+i+UvI4qSXiz9Ls5a7OnL/yvoXHDnaLxayOKuibhK5GedMctCoYsXiaoZnJj+FqzZzTYuoSMj1WA3q5w0LWnDUzWlTcmZnt9tH3UZy6yG7WN5u/JfR9Ns9cke0pxs6Dqy57F3v/AHkzfZjY6asmu/McxzOy7ySddV9ZGKSwj5KrUlOTlLds09uz9JRsyOF3DX9Hhtcn/qSahvzcrGL8SGxV75iA4BsbL5IYxZkd99hxPNxuSpKka6g6IBJ1EgE3UiARfToCLkBkkEcepOmn1UMtFZNt7N9mRDGHOGtgVU1RoQCEnqAEAIAQHEsYcLFAZP2lbHZwZIxqNbgKSrRl+G1hieY5RYXsen6w6c1ZGTWC208QIBGoOoI4oQOZKMFhHRAQuCHKC37r3N+dx9V871GGKr8T9C6HU9JYxX7couWFv3L5+uibhFhpwuGR5Ux4wKhg2OoWqrMJsexhUOeQopKiU0oaFpGOS8IOTKltLjLY2Oc51gBckncvWtLZyaSR7NpbpLVLZLkxx9S+sqc5BIvlY0+62+/zOhX2dtQVGGle88LqF7+pqZXsx2ivDv8ANmqYDh74oA0HJcahnhv0JGpC6cHmOR3JQBSVG0lCEA2kowgGslKEAzmgCAq+N14v3cep3Ejj0HTmUJSyXXs22PJcJZRrv1CqapG0U0AY0AcFBYWQAgBACAEAIBvWUrZGlpG9AY32hbEEEyxCx1Oikq0UbB8XdA7u5QcvFvFvVvTorGTWC9UczXtDmkFp3EcUIK49nd1T28HgPHmND8i34Lyep08qMvcfX/0vW/uUX4NfR/YtGESbl8xcI9q6iWuj3Ly5niVeR61URzsdQo0YSHTXqNJi0cS1FleMMlo08kDi2JhoOq9ChQyz07a2cmY1tRjTquXuozeEHUj+8cD9B9V9fY2ipR1Pk4+q3yf/AF6T9Vcvvfd5L5suuwmzGRoleNdLBekjwJMur41JQbSMQDWViAZTBAR9Q4BAUvHsezHu4Nb6Fw979nkOqEpZJzYLYt0rxJKP5Kpqlg3HDaBsTA1oUFh6gBACAEAIAQAgBAN6ylbI0hwQGUbd7AB13xjXfopKtGaU9VUUUlnDS+oPsu4a8j1CnJRx7iTxPFo5ckzNJGHxMO8tOjsp97TX0WNxS9JTcTt6Xd/pbmFTszh+T5+HPuLHglQNNV8hcwP0G6hlZRcqKXRePOO54FWO5INkVVE5XEWZMp0GbgevqrK8aeQqWSJxHEwAdV20bfLO6hbNsyva3aR07jBAfDue8cebWn6lfT2NioLXI5uo9QVKLoUXv/k+7wX3ZMbCbJ5iJJBZo3dV66PmmzUGsDQANw0UmYlIUA0lcgGM8iAhMYxeKEXkdY8GjVzvIfigKDiWMzVbu7ibZl7ZRu/ePE9NyjJZRLrsNsASRJKNdDqoNEjY8Ow9sTQGhQWHiAEAIAQAgBACAEAIAQHEsQcLEICl7U7ERztJDRfyQjBje0WxM8BOQEt10sbenJTkq0N9lsVcw9zJcSN3Zveb/JeL1C131Lhn3HQ75XNH9PUfrx48V/BodBiYIGq+bq0GmdFa1aZKx145rNUTilbs6OIDmtI0SP07I/EMaaxpc5wDQLkk2A9V10bVyeEjeFsorVLZIzrH9pZKlxjguItxfrd/RvIdV9DaWKp+tLk8a/6ssOlb8dsu/wAvz8CY2N2TzEPkFmDmN69PB885GpQZWNDWgADkpMzl9QgGstSgILFdo4Irh8rc33GnM7/SN3qgKTi23D3ksp25eGbRz/hub80ySk2M8K2Zqat+aTNY6km5J8yd6jJdRNc2S2BjhALmi/kql8F9p6drBZoshIsgBACAEAIAQAgBACAEAIAQAgGVdhkcgs5oQGcbZdmLZR3kHhlGoIuNVDSawy1OcqclODw1w0ZtLWVFI/u6qNwI/vGC4PUjh6LzK/Ts7wPrbT+o6coqN1Hf9y496/GR3HtbCBrIPKxv8LLj/wDn1M8HoPqNg1lVF8xlXbesAtE1zzzPhb89fkumn01/5bHnV+uWsP7Scn8F+fkVmrxuSd15nXbfRjTZo9OPqvSpUIU/ZR87d9Rr3PtvbuXH8+8nsBxCljIdKx56NyH6uC3wec5FwZ2hUzRZsctvKMf81JQQn7So/did+89o+l0JwyLqu0Od2kUbR6OefnYJknSyLlxHEKjQueQeHsj/AEsAUZJ0khhWwdRMRnvbluHyUZLKKNF2c7NY2WL2jghbBf8ADsHiiFmtCgkkQEB6gBACAEAIAQAgBACAEAIAQAgBACAEBF4vgEFQ20rAettUBRsR7IaZ5JYbdEBH/wDszHxdf4IQcSdkkY3D6IMDSTsnHL6KSMHjOyccvogwP6XsqYN4+iE4Jyh7N4W72j5KBgsNDspBH7oQYJmGjY32WhCRdACAEAIAQAgBACAEAIAQAgBACAEAIAQAgBACAEAIAQHhQAEB6gBACAEAIAQAgBACAEAIAQAgBAf/2Q=="/>
          <p:cNvSpPr>
            <a:spLocks noChangeAspect="1" noChangeArrowheads="1"/>
          </p:cNvSpPr>
          <p:nvPr/>
        </p:nvSpPr>
        <p:spPr bwMode="auto">
          <a:xfrm>
            <a:off x="155575" y="-1371600"/>
            <a:ext cx="28575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AutoShape 4" descr="data:image/jpeg;base64,/9j/4AAQSkZJRgABAQAAAQABAAD/2wCEAAkGBxITEBUSEBIWFQ8WFRUQFRAQFhUVFQ8VFRUWFhYVFRUYHSggGBolHRUVITEhJSktLi4uFx8zODMsNygtLisBCgoKDg0OGxAQGi0dHx0tLS0tLSstLS0tLSstLS0tKy0tLS0tKy0tLS0tLS0tKy0tLS0rLS0tKy0rLS0tLS0tLf/AABEIAOEA4QMBEQACEQEDEQH/xAAcAAABBQEBAQAAAAAAAAAAAAAAAwQFBgcCAQj/xABFEAABAwIDBQUFBAcHAwUAAAABAAIDBBEFEiEGMUFRYQcTInGBMkKRobEjUsHRFGJygrLh8DNDU3OSosJj0vEVFyREVP/EABsBAQADAQEBAQAAAAAAAAAAAAABAgMEBQYH/8QANREAAgEDAwEECQMEAwEAAAAAAAECAwQREiExBUFRYXETIjKBkaGxwdEUUuEGM0LwIyRiFf/aAAwDAQACEQMRAD8A3FACAEAIAQAgBACAEBy+QDeUAxqcYiZvcEBC1u29Oz3wmCMkNUdpcI3G/kCfopwRqQyf2oM4A/ApgjWjxvag3kfgUwNaHlP2mQnebeYcmBqRL0W3VO/3wmC2SbpsbhfucFBI/ZM07iEA1xHFooW5pHAdEAzoNoo5JO7ILXloeGvBBLToDYrOFWE21F5wMk0tACAEAIAQAgBACAEAIAQAgBACAEAhUVTWC7iAgKnju3UMOgcL8gdfgpwVbwUuba2tq3ZKSGR53XaC63mRo0dSQpwV1dw9ptgMSqNamobCDvaCXuH7rSB80yhpkydoOyqjb/bSSyu6uDB8G6/NRknQibp9hsOb/wDUjd/mAv8Ak4kJknSh7Hs1RN9mjpx5Qx/9qZJ0ruOnbO0Z30lOfOGP/tUZGlDObYrDnb6OEf5bQz+CynJGlEPW9l9C/wBjvIjzY+4Ho+6ZI0Igars3rIdaSrDxwZIDGfK93A/JTlEaWuCFkx/E6WVsEkD3SvIYxrPF3hP3SLg/HQalVk0llkpsnMRxJtHGZqt7Jawb8xzQ0jyLiNo/vZug3dNL+VXuXUn6KCy+7u8/9x5ss3gqOH7QVFVUh7R4i4kuHtvud7yPIAAaABddvbeizJvMnz/AS7Td8Lzd03P7VtV1EjpACAEAIAQAgBACAEAIAQAgOXOA3oCtbRbVxQNN3aoQ2ZxNjdbiMpjpGutexduDQeLnbm/VWwZuXcWrZ/svhbaSucZ5N5Y0ubGD1Ojn+th0RsRjnkv1LTMjaGRsaxg3NYA0D0Cqa4FcyA9QAgBACAEAICD2ixkQM5vPhawalzjuAHEqG0llgqVdVCkZJNO+1TlBmmbY/orHezBDfQzO3X4Xvyv5F3cznNUqXtP5ef37uFvkMy6qo5sUnFrsa24ijFy2JpPHi5x3lx1JXfa2saEcLdvl97/HciuCZpMLq8JcHTR5o/8AFZq3pqdx6FdeCms1DZnbKKdoF9eRUYNE8lujkDhcKCTtACAEAIAQAgBACAEAIBKeYNFyUBnW2e3DY7sjN3dFKRVywVzANlpq14mrC5sR1DBo54/4j5/VWMm8muYPhccEYZGwNaNzWiwH81DZeMe0dzVAaqmhC4htFHH7TggIB23UZdlia6R3KNrnfRVnOMN5NLzA5i2sn/8AxzW/y3/kud31uv8ANfEDlm2zR/bQyR9XMePqFeFzRn7M0/eRqRM4dj9PMPs5Ael1uSSYKA9QDPEqxsbC5xsACUBTYZHH/wCY8DvX5mUsb/ZjbbxVDxyABPl5rzL67VOO3u/Pu4Xjv2ENmX45iLq6obFAS6lY45Cd87z7c7+ZPDkFewtHRjrn7cufBd35CNb2F2YbTxBzh4yAfJegSWqrpGvaWuAIIsQdQRyIUplJR7TKtp9inQvM1DdrhqYb6H9g8PIqxmngcbH7bkO7qfwvBykG41Cq0aRlk06kqmyNBabqC44QAgBACAEAIAQAgEqiYNBJQGW7d7ZkExQm7jcacFKRSUsETsps4XOE1SM0h1DHahvV3M9OCsZGr4TSgC6MmKyx3W1QYN6oblAxvaKWWX9HpGmSY+633Rxc47mt6lZ1KsacdUnhAeYTsI0/aV8hnkOvdC4iZ0te7/M6dF5Fa+qVNoeqvmaKHeW2loo42hkUbWMGgbG0NA8gFwypSk8y3fiWWEdviuuedsw0mMKujuNy53CUXuc06TW6KjjGBtuXNBY/fnj8J9bb/Vd9td1KfD9xkpNDfDNsZqR2WqPeQf424s/aHDzXvW95Grs9maxmmaJh2MQzxh8MrHtIv4HA/QrsLldxC9ZVCnB+wj+0nI3EX0Z+9Y+gKxrT0rHH2Xa/x4go/abtETeGE2dKO78OndUzdLC27O4X8gF5NpT/AFNd1ZL1Y8Lx7PgvmUXrPJJdmGygAE0jfIEL3C5qjGWQHaAYYnTBzVZGMlhmZbX7OtkJezwzDUOGma3B1vrwUlRvsZta+KTuKi4cNPEqtGkZGuUdU2RoLSoNBwgBACAEAIAQHL3WFygM37QtrO7aY4z4jopRWTwUjZ7Di5/fS6vPiaDwvx81YxNLwSn3IC2t8LFVmsEUTavFZJJG01PrNIcoHBo4uceAA1Kyq1Y0oOcuEXLHszs/HSx5W+KV2skx9qR34AcAvDcp3E9Uvh3GuME4GLthbpLcrkDZTJQiDhzhzXJUq0l2kiTpW8wuKdak+0al3kdiDoreJzQOpAXI2s+qYVdL4KPjlMx18rmuHQgrrpSfaYmVYxEaOQyRAiJx1DNDG7p0X0FrX1rS+TSO5sWBn9CwQSSOP6RO0SPc43cDILhtz91unovMr3PpXJR7Xj3L8svLaPmZLhOJtqK0yzA5HO0I1ysFg3TlYcF69vR9FTUF2fUheqj6SwF0Jhb3DmuYBa7DfXkeRWxZPJIoSCA5kbcKUVktiqY3T71YxM42lwzMczdJBudz6FATXZ9tYQe5lPiGmqq0axlk1eGQOAIUFztACAEAIAQFY2yx1sER11QhsxaAuqJjNJq0HQczwCuYt5LfhDNUIL1gse5ASGO1Qjic48Aqs2jwVzYLD8wfWSayTGzL+7ECbW/aOvkGr56/r+lrejXEPr/HHxNoLtLjnsqq4VNbE4ycue47lhO4rz42JwJOiJ3krllQqS9pkOOe0SdRrJ20kZuimNJqBVUWjGVHBCYjhROq6ISwZFbrqEtXTF5JIiqwxsoLXtuD+But41JQ3QTwd7VR1U9KIWkANaWtBuBusotpU4T1Mtqy8sgtnezyYWcytjDraxtY51vMOsfku2p1ZRe0GS5ruLPS4JW0z+8gqgH/ALDgHdHC5uPNRHrCfMPmQpFkottqqMAVUTXW3vhuQeuU+IeWq66d9Rn248zRTTLVg209PUDwPGbi06Eei60090XJpSQyBxlm9XMCiYzHvQFOxSIscJ49HNtmtxHNCU8GqbAbRCaIAnxAAKpsmXdQSCAEAIBCsnDGFx4BAYVt1jDqio7pp0BVkZzfYJ0sYa0NG4fPqpMyy4MNyAvWDcEBH9oTj+jFrdMxDb8rm1/ms5S0pvuN1wTuHQBkTGNFmta1gA4AAAfRfG0W55k+1m8eB21q9CnRyGxtXYlBCM088UTecsjGD4uIXZG2fcV1FerO0fCo99ZG7pFeT+EWVnayLJN8ELVdseGN9nvn/sx2/iIWbsZMtpZbNmMZZW0rKljHsZJctbLlzWaS2/hJFja+9cNS29FmLeWU5Hk0QXI44MZwRWMdgAutqRzkVg9FnetKrwgWabBWlu7VcWuS3LOm8ZKtieEFhu24I3EaEeq6adTJQ6w3EiT3c3te6/73Q9VMqS5iDvEaTS7Ug8AqVewtdmaSyQbnt0P816FCrKHssum0WvY3tAIcIKw6nRsvB35FetSqqaNVLJdcUeHNu03BFwQugxZSMYG9AVabiEA12erzSVQF/s3EW+P9BQy8WbzhNYJIw4Hgqmo9QAgBAUztDxjuYHAHWx+iEMxzDAXOdK7eSQPx/JXMWSrHIQWTCHbkBd8IfuQHu2LGupi06udo0defoqtGilsY3jfaZilNIaVkkT3NABkMQL26aZtcpdbX2VwrptCLzFNGim8EPPtBi9S0meslyW1DCIm/CMNXVGlCPCI1FQmY58htd7r+067nOPO51Klyills3p0Kk5YjF5JjDtlKuX2YzbmdFyTvKUe3J6MOm18Znt5llpeyqscLmw+P5Lmn1KMeEXVrRTxOovcbds1R/o1HBT8YomMPmBr815Va49JNy7zyqsoRm4xeUiQklFljnJhKZWMcnut6aMB5spS6FxSa1SSNKUcyLMWLSVJYOsisQpA4blxY0s5KkcMqGO4bZhcNCBmB5EahdNKe5mQuE7Rh4yv9r6rqnQxugJYvGHC4SGxJVqqK+h+PEdQumM3F5QzgtuxW1TjelqDdwtlcfeHBetSqKcclnvuSmLu3rQqVWZ2pQEbikd25h7TfEPLj/XRAaX2YY3njDHHUafNVZtFmjKCwIDmR1gSgMO7TsUMkwjB4lSjObIOnblaByH/lWMxwx6AsWEybkBcsLnQEHt9tIKanfOdXC0UTD7zzu9BqT5ISllmXbD4GZ5DLL4nOcXuceJcbkoS2WjHoc8jaaEeFti8jjyb6/gvP6hdKjT8We50K0jVrelqr1Yb+b7F937u8tmy2wjAA+RtuNuJXz0J1bmWInr33WFBuNJJF/osMjjFmNAXuUOnQisz3Z81VualV5kx3kC63bU2sYMMso2I4rlme2+55HwK+dnSxJrxf1MJbsQfjFxvRUypHPqM7lqlhAvOBxZYws6e82zeitmSLitpzSRsM53Lgk8s56kkyubXTtZTvPHKfotaEczRiY+6MixG9evkEpR4kXNyu3/VYyh2oDaqbqiYIuvuzLM32ozf92+v5rqtammeO8tDuLlT4kJoWu421XqBoiZX6lCBFxQDnYivMFXkvoT+X4WUMvBm+UkuZgPRVNRZAR+OVGSFx6ID54xWo72rc47g4/JWRjLkWDlJU7D0BNYVNuQFtoKjwk8h8zu/E+iAyftIxI1Ne2mafsoAGkDcZHauPoMo9DzUdpbhF32bgEFMX7rN/BSQh1sFRd68yv1L3F5vy90fAD5r4vrFx6Su0uFt/vvPrIr9LYxj2y3fv/CwjWKdlgvc6VQUKWo+eqPLFl6pmCAyDbR5jrpRwJDx5OAP5rxa0MVJGMuSHFaeaz0kEnhM13C6pNbA0egq2hg1XBqcXsaU5qKwJVeLtHFPWlyJVGyKkxgc1oqZkUDtF2rDO7jsXBxu8A6tYOPne2nRehZ2+pt8GkKUpRcktkQ0cjHsDo3BzCLgj6Hkei1kmnhmb2G7m2NwoyQLNkuNVRg5mgDmuadxBHxFlVSw0yUNNk6092WE6i4+C99PJeZIOepKHBcgGj5ckzHjmPl/5Rkx5PoDZKr7yBp6KhsicQkq231Vkp3eSEMwWkddznc/xN1cxfI8DkIPQ9AP8PnsUBaGV4jgzu3APlPk24H0KAyLZkOlqDI/V7nF7jzLjcn4lQi0uTTccnyUgY32n2YPN1mj6qlWeiDl3Js1tqXpasYfuaXxZbNhoQ0C261l+eXM/+Xc+q6s9sIv8J0X2vTpqVFHzE+RRd5UEzgGZ9q2HnPHUtGlu5f6Elh+bh8F4tWtGdZpFakcbmfhygyJDD6rKVWSygTv/AK4QLXXP6IDCoxcnitI0wNHYk4mzd5/q6tJRiss2t7edeoqdNbv/AHPkM6zCBKDn1J4rmjdyjLKPvqVhQpUFR5S+veVj9Flo5DvMDj4m8v1h1+q9SFeFxHxPnL/o7g9VMmGkOAI1B1B5hYPbY+elFxeHs0ehtioyVHcbNFjJklTwea0z7bszv4ivoaXsryRpLgny9aGZyXIBrXat8igNk7Lq3PAB0/BUN0X1CTPO1eotA4dEIZjlIdFcwHGZAe50ApDNYoB5tdXZaKRo35I4v9WXN9XIy0eSt7FN8aEMueJS554WcBd/wH5kLz+p1NNB+Ox7HQqWu6Uv2pv7fc0bZRlm+i/PrqXrnp9Slllup3r6Xpd1pWGeFOI4zhfRfqYYzkxwxGWZeRe9SSWImkYEHj7WSROjeLtcLHpxBHUEAr5j9VP0qmuw66dBVFhmT4hhbo3EHUX0dzX0VG4jVjlHn17edGWmS8n3jLIQt8mAElAew073mzR5k7gq1KsKazJnRb21W4lpprP0XmTuH4VlHM8SeK8ivdObPr7K1p2cMLeT5f28iUbQdFxusdDrkfimGtc0ghdFCu4vY3p1VLZ8FIqqhtNM2N/9i8nxf4Z018ufxXvUYyrwclyvmfPdftoQ0SjyyZNOufWfMns7hHE97tzWud8BdRFa5qK7SUii4Dcuud+8+ZX0qWC8iw51YzPMyASnPhKA0rsgqPDbqQqs2iayoLGXdr7/ALM/1xUoqzJ4DorGIrmQBmQBnQCO2k57tzf+q0fAFQy0eRvsk+zlJUteEO7yqe7g0NaPNxJP8IXidaniMY+bPqP6ehhVankvq39jV9n22b6L4O5frEXzzIno3Luta2k8uSFDIu+d48FVERkevJrVnJmkYkFiMt1Wmj0qEcFbrW3K7qUnHdHp+ip1I6aiyvEYGgafdHpcLtV7Jcnn1Oi2zeYtx+Z3Hg7fu/G5VJX8+zYiHSrWDzJuXn/BI0+G24elty4p3De7Z3qpCnHTBJLwJSnoOi5Z1TmqXA8NFostZz+n3IXFYLArsoSyz0LaeWZDtsQahjehPzC+y6UvUbOP+op/24+bHWD4yKdrYqm5hPsTbzF+o4by3keHluve2Tm/SU+e1d/j5/U+Xe412r2gjlaIKZ2ZpIL5BcCwOjRfffj5KtjaSjLXUWMcIlRxuxnhUOUEnmV6yKyZIZlJUMyA4kdoUBoHZC/xEfrFVZrHg2ZQXMu7X2/Zn+uKkqzI43aKxid5kAZ0B4XoBDa/XP0e13xH81DLR5GeAzZXKSpedi23zP8AvSH5WH4L5nrM81MdyPs+iw02Tl+5v8fY1jBNy+MueThu+SYaUpzwcDR6StZVCMDeqfYLJbs1pxyyBrXrqgj1KKIl7bldCO5PCHFPCqSkZTmSVPTrnlI451CSgpgsJSZxzqsdthA4Km7MXNs9e0WRIhPcqm0TwAfVepawyz27CLbRhuMT97WvI3NIYPTf87r7uxp6KKXfueP1qv6S6klxHb8/M9x13gDV2nikfgFIHON/vtaP69VBZvYnZyA9wG7M76lSUOM6AMyA8c7RAaJ2Qt8R/aKqzWPBs6guZ32swXgceiEMxJrtFcwPcyALoAugDHo80Qd96Jp/ej+zPzjv6oyY8kDRS21QdpqGwzPsIzzGb4klfIdVlmtI+8so6LGmvDPxNRwg6BfK3HJ5F1yS4WMWcAEq+QR9ZItYI6qUSFqiuqKPRpobsj1WjZq5bD+niWEpHLUmStPEueTOKpMetaszmbydKSBKofZpV4LLLwWZGabfYt3cT3cQDYcydAPivoum2+uaR9DRkrehKs/8V8+z5mUYNHd2Y+ZPVfaJY2Pi5ybbb5YljM13KxiPNlmWLXHcHOmPlGC7/iB6oiWKA/FCD26ALoAJQGq9j0HhzcySqs2RrigsVLtCpc9O7yQhnzy5tiRyJHzV0YvkEIPUAIB04ZqfrG+xH6kg3+WZtv3hzQFSe3IXN5G3pwUF3zk1/ZBmWGIco2D/AGhfF37zUk/F/U/QYx021OPdFfQ0TC3aBfO11ueHcrcmWlcyPPZxM/RaRRaCIuqeumCO2miMk1K3R2R2FII1WTKTkSdNEsJM46kiSiZZYs5JPIoiRQFOARmM1GVpXVbwyzstKeqRhHaPifeTNhB0F3u/4j6n4L7XpNDTFzZ0dbraKcLddu7+xD07skd+JXtI+XkyHqnEnTeTYeqkhcllw+Pu4Hno2BvUu8T/APa3/cOaAQQgEAIDlx0QI3Psqo8sANuH4KhujQUJIzaCnzwOHRAfNmPU3d1Mjetx+P4KyMpjFSUPUAIB1hsjQ/K82jkaYnE7mh1iHHycGn0QEBtBSuY4lws4ExvbycCR/L4KGXj3Gs4ELBo5AD5L4e63bP0iusQS8C74a7ReJWW54FwtyYY/Rc2Dz3ESmetIo0hEjqhy6InVBDYNWmTfI8p41lJnPUkSdPGsJM4pyHSqYgrpA8c6wupxlhLLKTthigYxzibAAknoF7FjQcpJI9+wpKK1y4W7MDfUGaZ0jt7nF3kOA9BZfc0qahBRXYfL3lw69aVR9r+XZ8hSqm4cAtjiEsPizPzcG/Mnd/XkhPCLJiXhyQ8Ywc/+a+xePSzW/ulCBkgBAeIBWkizyMYOLh8B/QUMtHk+j9jaPu6dvkqmqLAhJxMy7SEBgfajhZjm7wDS5v5FSiklsUlWMj1ACAEApjn2sAl99uWKUcxujl9dGnq0HiofBaCyzQMIO70XxFwfpddeqXDD36Lx6qPDrol2PXPg4HE4lcrxRaKGci1R0RCJiNiUiQp41jJnJORIMbYLI5m8nSskVPVcDHFKjK1bUYamdNtT1SML7UMczEQNOrvE7o0HQepHyX2PSbbHrvsO7qtZULdUI8z58v5ZR6c2C95HysmcvJJyt1J0UlUiz4LTiFnfHURmzAf72Yi4v0bfOfJo4oQxs51zc6k6kniTxQHiAEB4gLJsDhxlqgbaN0/NQzSKPoqhiysA6KpoLoAQFE7SsF72FxA1sfohDMELS0lp3tNj+CujFrDPUIBACARq5S1pI5EEcHA7wRxChlovDyaPhTt3oviq6P06svVLZQP0Xk1UeLXRLRvXNg4ZI9eVZEJCNlc0HEEao2ZTkSMDFjJnJOQ4UJGR6tEDl7rC6JZZKWXgpO2OMtjjc5xsACSvZsbdykkj3bKlGEXOeyW7PnmurXTzOlfvcb2+6OAX29KmqcVFdh8zeXMriq6ku35LsQF/Ab91hxWxxck3gWElxJJDbDNJK4XbAzmeZvYAbydEDHtfVB5AY0tiYMkbCbkC9y51tM7jqT5DcAhA1QAgBAcuPLedB5lCUsmzdlOBZIw9w1OuqqbI1EKCQQAgGuI0wkjLTyKA+eu0DBDTzl4HhJsfzUopJZK0xt1YyO+6QHvclANsQgPdnyQlF+wmS7WnmAfiF8bXjhtH6jL1oJ96LXQP0Xk1UeRXRMROXK0cEkKlCh6xqZIbHsDFm2c85D1gWZzNnSsiD1WBFYxWhrSuq3pamdtrRcpGCdpm0HeSdww6Ahz/AD4N/H4L7PplrojrfuNer3KpwVtDzl9l9/gU+hpnyOyxtLndNzepPBewj5tltwXZRxBe4hrWWMs775IQeA4ucdbNGp6KSjY4r5AWiKEFtO05rO9uZ3+JJbjyaNAPihAw7goDzuSgPO6QHLmWQErsjhRqKhungaR6m6hmkUfRmB0Iiia0DgqmhJIAQAgBAU7bzZ4TxGw1/khDMAqKd0EpjeNx06jkrIykiRihBAI3FSVHDaRAJ11D9mdEJRJ7PSfYxc8jQfMCx+i+UvI4qSXiz9Ls5a7OnL/yvoXHDnaLxayOKuibhK5GedMctCoYsXiaoZnJj+FqzZzTYuoSMj1WA3q5w0LWnDUzWlTcmZnt9tH3UZy6yG7WN5u/JfR9Ns9cke0pxs6Dqy57F3v/AHkzfZjY6asmu/McxzOy7ySddV9ZGKSwj5KrUlOTlLds09uz9JRsyOF3DX9Hhtcn/qSahvzcrGL8SGxV75iA4BsbL5IYxZkd99hxPNxuSpKka6g6IBJ1EgE3UiARfToCLkBkkEcepOmn1UMtFZNt7N9mRDGHOGtgVU1RoQCEnqAEAIAQHEsYcLFAZP2lbHZwZIxqNbgKSrRl+G1hieY5RYXsen6w6c1ZGTWC208QIBGoOoI4oQOZKMFhHRAQuCHKC37r3N+dx9V871GGKr8T9C6HU9JYxX7couWFv3L5+uibhFhpwuGR5Ux4wKhg2OoWqrMJsexhUOeQopKiU0oaFpGOS8IOTKltLjLY2Oc51gBckncvWtLZyaSR7NpbpLVLZLkxx9S+sqc5BIvlY0+62+/zOhX2dtQVGGle88LqF7+pqZXsx2ivDv8ANmqYDh74oA0HJcahnhv0JGpC6cHmOR3JQBSVG0lCEA2kowgGslKEAzmgCAq+N14v3cep3Ejj0HTmUJSyXXs22PJcJZRrv1CqapG0U0AY0AcFBYWQAgBACAEAIBvWUrZGlpG9AY32hbEEEyxCx1Oikq0UbB8XdA7u5QcvFvFvVvTorGTWC9UczXtDmkFp3EcUIK49nd1T28HgPHmND8i34Lyep08qMvcfX/0vW/uUX4NfR/YtGESbl8xcI9q6iWuj3Ly5niVeR61URzsdQo0YSHTXqNJi0cS1FleMMlo08kDi2JhoOq9ChQyz07a2cmY1tRjTquXuozeEHUj+8cD9B9V9fY2ipR1Pk4+q3yf/AF6T9Vcvvfd5L5suuwmzGRoleNdLBekjwJMur41JQbSMQDWViAZTBAR9Q4BAUvHsezHu4Nb6Fw979nkOqEpZJzYLYt0rxJKP5Kpqlg3HDaBsTA1oUFh6gBACAEAIAQAgBAN6ylbI0hwQGUbd7AB13xjXfopKtGaU9VUUUlnDS+oPsu4a8j1CnJRx7iTxPFo5ckzNJGHxMO8tOjsp97TX0WNxS9JTcTt6Xd/pbmFTszh+T5+HPuLHglQNNV8hcwP0G6hlZRcqKXRePOO54FWO5INkVVE5XEWZMp0GbgevqrK8aeQqWSJxHEwAdV20bfLO6hbNsyva3aR07jBAfDue8cebWn6lfT2NioLXI5uo9QVKLoUXv/k+7wX3ZMbCbJ5iJJBZo3dV66PmmzUGsDQANw0UmYlIUA0lcgGM8iAhMYxeKEXkdY8GjVzvIfigKDiWMzVbu7ibZl7ZRu/ePE9NyjJZRLrsNsASRJKNdDqoNEjY8Ow9sTQGhQWHiAEAIAQAgBACAEAIAQHEsQcLEICl7U7ERztJDRfyQjBje0WxM8BOQEt10sbenJTkq0N9lsVcw9zJcSN3Zveb/JeL1C131Lhn3HQ75XNH9PUfrx48V/BodBiYIGq+bq0GmdFa1aZKx145rNUTilbs6OIDmtI0SP07I/EMaaxpc5wDQLkk2A9V10bVyeEjeFsorVLZIzrH9pZKlxjguItxfrd/RvIdV9DaWKp+tLk8a/6ssOlb8dsu/wAvz8CY2N2TzEPkFmDmN69PB885GpQZWNDWgADkpMzl9QgGstSgILFdo4Irh8rc33GnM7/SN3qgKTi23D3ksp25eGbRz/hub80ySk2M8K2Zqat+aTNY6km5J8yd6jJdRNc2S2BjhALmi/kql8F9p6drBZoshIsgBACAEAIAQAgBACAEAIAQAgGVdhkcgs5oQGcbZdmLZR3kHhlGoIuNVDSawy1OcqclODw1w0ZtLWVFI/u6qNwI/vGC4PUjh6LzK/Ts7wPrbT+o6coqN1Hf9y496/GR3HtbCBrIPKxv8LLj/wDn1M8HoPqNg1lVF8xlXbesAtE1zzzPhb89fkumn01/5bHnV+uWsP7Scn8F+fkVmrxuSd15nXbfRjTZo9OPqvSpUIU/ZR87d9Rr3PtvbuXH8+8nsBxCljIdKx56NyH6uC3wec5FwZ2hUzRZsctvKMf81JQQn7So/did+89o+l0JwyLqu0Od2kUbR6OefnYJknSyLlxHEKjQueQeHsj/AEsAUZJ0khhWwdRMRnvbluHyUZLKKNF2c7NY2WL2jghbBf8ADsHiiFmtCgkkQEB6gBACAEAIAQAgBACAEAIAQAgBACAEBF4vgEFQ20rAettUBRsR7IaZ5JYbdEBH/wDszHxdf4IQcSdkkY3D6IMDSTsnHL6KSMHjOyccvogwP6XsqYN4+iE4Jyh7N4W72j5KBgsNDspBH7oQYJmGjY32WhCRdACAEAIAQAgBACAEAIAQAgBACAEAIAQAgBACAEAIAQHhQAEB6gBACAEAIAQAgBACAEAIAQAgBAf/2Q=="/>
          <p:cNvSpPr>
            <a:spLocks noChangeAspect="1" noChangeArrowheads="1"/>
          </p:cNvSpPr>
          <p:nvPr/>
        </p:nvSpPr>
        <p:spPr bwMode="auto">
          <a:xfrm>
            <a:off x="307975" y="-1219200"/>
            <a:ext cx="28575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AutoShape 6" descr="data:image/jpeg;base64,/9j/4AAQSkZJRgABAQAAAQABAAD/2wCEAAkGBxITEBUSEBIWFQ8WFRUQFRAQFhUVFQ8VFRUWFhYVFRUYHSggGBolHRUVITEhJSktLi4uFx8zODMsNygtLisBCgoKDg0OGxAQGi0dHx0tLS0tLSstLS0tLSstLS0tKy0tLS0tKy0tLS0tLS0tKy0tLS0rLS0tKy0rLS0tLS0tLf/AABEIAOEA4QMBEQACEQEDEQH/xAAcAAABBQEBAQAAAAAAAAAAAAAAAwQFBgcCAQj/xABFEAABAwIDBQUFBAcHAwUAAAABAAIDBBEFEiEGMUFRYQcTInGBMkKRobEjUsHRFGJygrLh8DNDU3OSosJj0vEVFyREVP/EABsBAQADAQEBAQAAAAAAAAAAAAABAgMEBQYH/8QANREAAgEDAwEECQMEAwEAAAAAAAECAwQREiExBUFRYXETIjKBkaGxwdEUUuEGM0LwIyRiFf/aAAwDAQACEQMRAD8A3FACAEAIAQAgBACAEBy+QDeUAxqcYiZvcEBC1u29Oz3wmCMkNUdpcI3G/kCfopwRqQyf2oM4A/ApgjWjxvag3kfgUwNaHlP2mQnebeYcmBqRL0W3VO/3wmC2SbpsbhfucFBI/ZM07iEA1xHFooW5pHAdEAzoNoo5JO7ILXloeGvBBLToDYrOFWE21F5wMk0tACAEAIAQAgBACAEAIAQAgBACAEAhUVTWC7iAgKnju3UMOgcL8gdfgpwVbwUuba2tq3ZKSGR53XaC63mRo0dSQpwV1dw9ptgMSqNamobCDvaCXuH7rSB80yhpkydoOyqjb/bSSyu6uDB8G6/NRknQibp9hsOb/wDUjd/mAv8Ak4kJknSh7Hs1RN9mjpx5Qx/9qZJ0ruOnbO0Z30lOfOGP/tUZGlDObYrDnb6OEf5bQz+CynJGlEPW9l9C/wBjvIjzY+4Ho+6ZI0Igars3rIdaSrDxwZIDGfK93A/JTlEaWuCFkx/E6WVsEkD3SvIYxrPF3hP3SLg/HQalVk0llkpsnMRxJtHGZqt7Jawb8xzQ0jyLiNo/vZug3dNL+VXuXUn6KCy+7u8/9x5ss3gqOH7QVFVUh7R4i4kuHtvud7yPIAAaABddvbeizJvMnz/AS7Td8Lzd03P7VtV1EjpACAEAIAQAgBACAEAIAQAgOXOA3oCtbRbVxQNN3aoQ2ZxNjdbiMpjpGutexduDQeLnbm/VWwZuXcWrZ/svhbaSucZ5N5Y0ubGD1Ojn+th0RsRjnkv1LTMjaGRsaxg3NYA0D0Cqa4FcyA9QAgBACAEAICD2ixkQM5vPhawalzjuAHEqG0llgqVdVCkZJNO+1TlBmmbY/orHezBDfQzO3X4Xvyv5F3cznNUqXtP5ef37uFvkMy6qo5sUnFrsa24ijFy2JpPHi5x3lx1JXfa2saEcLdvl97/HciuCZpMLq8JcHTR5o/8AFZq3pqdx6FdeCms1DZnbKKdoF9eRUYNE8lujkDhcKCTtACAEAIAQAgBACAEAIBKeYNFyUBnW2e3DY7sjN3dFKRVywVzANlpq14mrC5sR1DBo54/4j5/VWMm8muYPhccEYZGwNaNzWiwH81DZeMe0dzVAaqmhC4htFHH7TggIB23UZdlia6R3KNrnfRVnOMN5NLzA5i2sn/8AxzW/y3/kud31uv8ANfEDlm2zR/bQyR9XMePqFeFzRn7M0/eRqRM4dj9PMPs5Ael1uSSYKA9QDPEqxsbC5xsACUBTYZHH/wCY8DvX5mUsb/ZjbbxVDxyABPl5rzL67VOO3u/Pu4Xjv2ENmX45iLq6obFAS6lY45Cd87z7c7+ZPDkFewtHRjrn7cufBd35CNb2F2YbTxBzh4yAfJegSWqrpGvaWuAIIsQdQRyIUplJR7TKtp9inQvM1DdrhqYb6H9g8PIqxmngcbH7bkO7qfwvBykG41Cq0aRlk06kqmyNBabqC44QAgBACAEAIAQAgEqiYNBJQGW7d7ZkExQm7jcacFKRSUsETsps4XOE1SM0h1DHahvV3M9OCsZGr4TSgC6MmKyx3W1QYN6oblAxvaKWWX9HpGmSY+633Rxc47mt6lZ1KsacdUnhAeYTsI0/aV8hnkOvdC4iZ0te7/M6dF5Fa+qVNoeqvmaKHeW2loo42hkUbWMGgbG0NA8gFwypSk8y3fiWWEdviuuedsw0mMKujuNy53CUXuc06TW6KjjGBtuXNBY/fnj8J9bb/Vd9td1KfD9xkpNDfDNsZqR2WqPeQf424s/aHDzXvW95Grs9maxmmaJh2MQzxh8MrHtIv4HA/QrsLldxC9ZVCnB+wj+0nI3EX0Z+9Y+gKxrT0rHH2Xa/x4go/abtETeGE2dKO78OndUzdLC27O4X8gF5NpT/AFNd1ZL1Y8Lx7PgvmUXrPJJdmGygAE0jfIEL3C5qjGWQHaAYYnTBzVZGMlhmZbX7OtkJezwzDUOGma3B1vrwUlRvsZta+KTuKi4cNPEqtGkZGuUdU2RoLSoNBwgBACAEAIAQHL3WFygM37QtrO7aY4z4jopRWTwUjZ7Di5/fS6vPiaDwvx81YxNLwSn3IC2t8LFVmsEUTavFZJJG01PrNIcoHBo4uceAA1Kyq1Y0oOcuEXLHszs/HSx5W+KV2skx9qR34AcAvDcp3E9Uvh3GuME4GLthbpLcrkDZTJQiDhzhzXJUq0l2kiTpW8wuKdak+0al3kdiDoreJzQOpAXI2s+qYVdL4KPjlMx18rmuHQgrrpSfaYmVYxEaOQyRAiJx1DNDG7p0X0FrX1rS+TSO5sWBn9CwQSSOP6RO0SPc43cDILhtz91unovMr3PpXJR7Xj3L8svLaPmZLhOJtqK0yzA5HO0I1ysFg3TlYcF69vR9FTUF2fUheqj6SwF0Jhb3DmuYBa7DfXkeRWxZPJIoSCA5kbcKUVktiqY3T71YxM42lwzMczdJBudz6FATXZ9tYQe5lPiGmqq0axlk1eGQOAIUFztACAEAIAQFY2yx1sER11QhsxaAuqJjNJq0HQczwCuYt5LfhDNUIL1gse5ASGO1Qjic48Aqs2jwVzYLD8wfWSayTGzL+7ECbW/aOvkGr56/r+lrejXEPr/HHxNoLtLjnsqq4VNbE4ycue47lhO4rz42JwJOiJ3krllQqS9pkOOe0SdRrJ20kZuimNJqBVUWjGVHBCYjhROq6ISwZFbrqEtXTF5JIiqwxsoLXtuD+But41JQ3QTwd7VR1U9KIWkANaWtBuBusotpU4T1Mtqy8sgtnezyYWcytjDraxtY51vMOsfku2p1ZRe0GS5ruLPS4JW0z+8gqgH/ALDgHdHC5uPNRHrCfMPmQpFkottqqMAVUTXW3vhuQeuU+IeWq66d9Rn248zRTTLVg209PUDwPGbi06Eei60090XJpSQyBxlm9XMCiYzHvQFOxSIscJ49HNtmtxHNCU8GqbAbRCaIAnxAAKpsmXdQSCAEAIBCsnDGFx4BAYVt1jDqio7pp0BVkZzfYJ0sYa0NG4fPqpMyy4MNyAvWDcEBH9oTj+jFrdMxDb8rm1/ms5S0pvuN1wTuHQBkTGNFmta1gA4AAAfRfG0W55k+1m8eB21q9CnRyGxtXYlBCM088UTecsjGD4uIXZG2fcV1FerO0fCo99ZG7pFeT+EWVnayLJN8ELVdseGN9nvn/sx2/iIWbsZMtpZbNmMZZW0rKljHsZJctbLlzWaS2/hJFja+9cNS29FmLeWU5Hk0QXI44MZwRWMdgAutqRzkVg9FnetKrwgWabBWlu7VcWuS3LOm8ZKtieEFhu24I3EaEeq6adTJQ6w3EiT3c3te6/73Q9VMqS5iDvEaTS7Ug8AqVewtdmaSyQbnt0P816FCrKHssum0WvY3tAIcIKw6nRsvB35FetSqqaNVLJdcUeHNu03BFwQugxZSMYG9AVabiEA12erzSVQF/s3EW+P9BQy8WbzhNYJIw4Hgqmo9QAgBAUztDxjuYHAHWx+iEMxzDAXOdK7eSQPx/JXMWSrHIQWTCHbkBd8IfuQHu2LGupi06udo0defoqtGilsY3jfaZilNIaVkkT3NABkMQL26aZtcpdbX2VwrptCLzFNGim8EPPtBi9S0meslyW1DCIm/CMNXVGlCPCI1FQmY58htd7r+067nOPO51Klyills3p0Kk5YjF5JjDtlKuX2YzbmdFyTvKUe3J6MOm18Znt5llpeyqscLmw+P5Lmn1KMeEXVrRTxOovcbds1R/o1HBT8YomMPmBr815Va49JNy7zyqsoRm4xeUiQklFljnJhKZWMcnut6aMB5spS6FxSa1SSNKUcyLMWLSVJYOsisQpA4blxY0s5KkcMqGO4bZhcNCBmB5EahdNKe5mQuE7Rh4yv9r6rqnQxugJYvGHC4SGxJVqqK+h+PEdQumM3F5QzgtuxW1TjelqDdwtlcfeHBetSqKcclnvuSmLu3rQqVWZ2pQEbikd25h7TfEPLj/XRAaX2YY3njDHHUafNVZtFmjKCwIDmR1gSgMO7TsUMkwjB4lSjObIOnblaByH/lWMxwx6AsWEybkBcsLnQEHt9tIKanfOdXC0UTD7zzu9BqT5ISllmXbD4GZ5DLL4nOcXuceJcbkoS2WjHoc8jaaEeFti8jjyb6/gvP6hdKjT8We50K0jVrelqr1Yb+b7F937u8tmy2wjAA+RtuNuJXz0J1bmWInr33WFBuNJJF/osMjjFmNAXuUOnQisz3Z81VualV5kx3kC63bU2sYMMso2I4rlme2+55HwK+dnSxJrxf1MJbsQfjFxvRUypHPqM7lqlhAvOBxZYws6e82zeitmSLitpzSRsM53Lgk8s56kkyubXTtZTvPHKfotaEczRiY+6MixG9evkEpR4kXNyu3/VYyh2oDaqbqiYIuvuzLM32ozf92+v5rqtammeO8tDuLlT4kJoWu421XqBoiZX6lCBFxQDnYivMFXkvoT+X4WUMvBm+UkuZgPRVNRZAR+OVGSFx6ID54xWo72rc47g4/JWRjLkWDlJU7D0BNYVNuQFtoKjwk8h8zu/E+iAyftIxI1Ne2mafsoAGkDcZHauPoMo9DzUdpbhF32bgEFMX7rN/BSQh1sFRd68yv1L3F5vy90fAD5r4vrFx6Su0uFt/vvPrIr9LYxj2y3fv/CwjWKdlgvc6VQUKWo+eqPLFl6pmCAyDbR5jrpRwJDx5OAP5rxa0MVJGMuSHFaeaz0kEnhM13C6pNbA0egq2hg1XBqcXsaU5qKwJVeLtHFPWlyJVGyKkxgc1oqZkUDtF2rDO7jsXBxu8A6tYOPne2nRehZ2+pt8GkKUpRcktkQ0cjHsDo3BzCLgj6Hkei1kmnhmb2G7m2NwoyQLNkuNVRg5mgDmuadxBHxFlVSw0yUNNk6092WE6i4+C99PJeZIOepKHBcgGj5ckzHjmPl/5Rkx5PoDZKr7yBp6KhsicQkq231Vkp3eSEMwWkddznc/xN1cxfI8DkIPQ9AP8PnsUBaGV4jgzu3APlPk24H0KAyLZkOlqDI/V7nF7jzLjcn4lQi0uTTccnyUgY32n2YPN1mj6qlWeiDl3Js1tqXpasYfuaXxZbNhoQ0C261l+eXM/+Xc+q6s9sIv8J0X2vTpqVFHzE+RRd5UEzgGZ9q2HnPHUtGlu5f6Elh+bh8F4tWtGdZpFakcbmfhygyJDD6rKVWSygTv/AK4QLXXP6IDCoxcnitI0wNHYk4mzd5/q6tJRiss2t7edeoqdNbv/AHPkM6zCBKDn1J4rmjdyjLKPvqVhQpUFR5S+veVj9Flo5DvMDj4m8v1h1+q9SFeFxHxPnL/o7g9VMmGkOAI1B1B5hYPbY+elFxeHs0ehtioyVHcbNFjJklTwea0z7bszv4ivoaXsryRpLgny9aGZyXIBrXat8igNk7Lq3PAB0/BUN0X1CTPO1eotA4dEIZjlIdFcwHGZAe50ApDNYoB5tdXZaKRo35I4v9WXN9XIy0eSt7FN8aEMueJS554WcBd/wH5kLz+p1NNB+Ox7HQqWu6Uv2pv7fc0bZRlm+i/PrqXrnp9Slllup3r6Xpd1pWGeFOI4zhfRfqYYzkxwxGWZeRe9SSWImkYEHj7WSROjeLtcLHpxBHUEAr5j9VP0qmuw66dBVFhmT4hhbo3EHUX0dzX0VG4jVjlHn17edGWmS8n3jLIQt8mAElAew073mzR5k7gq1KsKazJnRb21W4lpprP0XmTuH4VlHM8SeK8ivdObPr7K1p2cMLeT5f28iUbQdFxusdDrkfimGtc0ghdFCu4vY3p1VLZ8FIqqhtNM2N/9i8nxf4Z018ufxXvUYyrwclyvmfPdftoQ0SjyyZNOufWfMns7hHE97tzWud8BdRFa5qK7SUii4Dcuud+8+ZX0qWC8iw51YzPMyASnPhKA0rsgqPDbqQqs2iayoLGXdr7/ALM/1xUoqzJ4DorGIrmQBmQBnQCO2k57tzf+q0fAFQy0eRvsk+zlJUteEO7yqe7g0NaPNxJP8IXidaniMY+bPqP6ehhVankvq39jV9n22b6L4O5frEXzzIno3Luta2k8uSFDIu+d48FVERkevJrVnJmkYkFiMt1Wmj0qEcFbrW3K7qUnHdHp+ip1I6aiyvEYGgafdHpcLtV7Jcnn1Oi2zeYtx+Z3Hg7fu/G5VJX8+zYiHSrWDzJuXn/BI0+G24elty4p3De7Z3qpCnHTBJLwJSnoOi5Z1TmqXA8NFostZz+n3IXFYLArsoSyz0LaeWZDtsQahjehPzC+y6UvUbOP+op/24+bHWD4yKdrYqm5hPsTbzF+o4by3keHluve2Tm/SU+e1d/j5/U+Xe412r2gjlaIKZ2ZpIL5BcCwOjRfffj5KtjaSjLXUWMcIlRxuxnhUOUEnmV6yKyZIZlJUMyA4kdoUBoHZC/xEfrFVZrHg2ZQXMu7X2/Zn+uKkqzI43aKxid5kAZ0B4XoBDa/XP0e13xH81DLR5GeAzZXKSpedi23zP8AvSH5WH4L5nrM81MdyPs+iw02Tl+5v8fY1jBNy+MueThu+SYaUpzwcDR6StZVCMDeqfYLJbs1pxyyBrXrqgj1KKIl7bldCO5PCHFPCqSkZTmSVPTrnlI451CSgpgsJSZxzqsdthA4Km7MXNs9e0WRIhPcqm0TwAfVepawyz27CLbRhuMT97WvI3NIYPTf87r7uxp6KKXfueP1qv6S6klxHb8/M9x13gDV2nikfgFIHON/vtaP69VBZvYnZyA9wG7M76lSUOM6AMyA8c7RAaJ2Qt8R/aKqzWPBs6guZ32swXgceiEMxJrtFcwPcyALoAugDHo80Qd96Jp/ej+zPzjv6oyY8kDRS21QdpqGwzPsIzzGb4klfIdVlmtI+8so6LGmvDPxNRwg6BfK3HJ5F1yS4WMWcAEq+QR9ZItYI6qUSFqiuqKPRpobsj1WjZq5bD+niWEpHLUmStPEueTOKpMetaszmbydKSBKofZpV4LLLwWZGabfYt3cT3cQDYcydAPivoum2+uaR9DRkrehKs/8V8+z5mUYNHd2Y+ZPVfaJY2Pi5ybbb5YljM13KxiPNlmWLXHcHOmPlGC7/iB6oiWKA/FCD26ALoAJQGq9j0HhzcySqs2RrigsVLtCpc9O7yQhnzy5tiRyJHzV0YvkEIPUAIB04ZqfrG+xH6kg3+WZtv3hzQFSe3IXN5G3pwUF3zk1/ZBmWGIco2D/AGhfF37zUk/F/U/QYx021OPdFfQ0TC3aBfO11ueHcrcmWlcyPPZxM/RaRRaCIuqeumCO2miMk1K3R2R2FII1WTKTkSdNEsJM46kiSiZZYs5JPIoiRQFOARmM1GVpXVbwyzstKeqRhHaPifeTNhB0F3u/4j6n4L7XpNDTFzZ0dbraKcLddu7+xD07skd+JXtI+XkyHqnEnTeTYeqkhcllw+Pu4Hno2BvUu8T/APa3/cOaAQQgEAIDlx0QI3Psqo8sANuH4KhujQUJIzaCnzwOHRAfNmPU3d1Mjetx+P4KyMpjFSUPUAIB1hsjQ/K82jkaYnE7mh1iHHycGn0QEBtBSuY4lws4ExvbycCR/L4KGXj3Gs4ELBo5AD5L4e63bP0iusQS8C74a7ReJWW54FwtyYY/Rc2Dz3ESmetIo0hEjqhy6InVBDYNWmTfI8p41lJnPUkSdPGsJM4pyHSqYgrpA8c6wupxlhLLKTthigYxzibAAknoF7FjQcpJI9+wpKK1y4W7MDfUGaZ0jt7nF3kOA9BZfc0qahBRXYfL3lw69aVR9r+XZ8hSqm4cAtjiEsPizPzcG/Mnd/XkhPCLJiXhyQ8Ywc/+a+xePSzW/ulCBkgBAeIBWkizyMYOLh8B/QUMtHk+j9jaPu6dvkqmqLAhJxMy7SEBgfajhZjm7wDS5v5FSiklsUlWMj1ACAEApjn2sAl99uWKUcxujl9dGnq0HiofBaCyzQMIO70XxFwfpddeqXDD36Lx6qPDrol2PXPg4HE4lcrxRaKGci1R0RCJiNiUiQp41jJnJORIMbYLI5m8nSskVPVcDHFKjK1bUYamdNtT1SML7UMczEQNOrvE7o0HQepHyX2PSbbHrvsO7qtZULdUI8z58v5ZR6c2C95HysmcvJJyt1J0UlUiz4LTiFnfHURmzAf72Yi4v0bfOfJo4oQxs51zc6k6kniTxQHiAEB4gLJsDhxlqgbaN0/NQzSKPoqhiysA6KpoLoAQFE7SsF72FxA1sfohDMELS0lp3tNj+CujFrDPUIBACARq5S1pI5EEcHA7wRxChlovDyaPhTt3oviq6P06svVLZQP0Xk1UeLXRLRvXNg4ZI9eVZEJCNlc0HEEao2ZTkSMDFjJnJOQ4UJGR6tEDl7rC6JZZKWXgpO2OMtjjc5xsACSvZsbdykkj3bKlGEXOeyW7PnmurXTzOlfvcb2+6OAX29KmqcVFdh8zeXMriq6ku35LsQF/Ab91hxWxxck3gWElxJJDbDNJK4XbAzmeZvYAbydEDHtfVB5AY0tiYMkbCbkC9y51tM7jqT5DcAhA1QAgBAcuPLedB5lCUsmzdlOBZIw9w1OuqqbI1EKCQQAgGuI0wkjLTyKA+eu0DBDTzl4HhJsfzUopJZK0xt1YyO+6QHvclANsQgPdnyQlF+wmS7WnmAfiF8bXjhtH6jL1oJ96LXQP0Xk1UeRXRMROXK0cEkKlCh6xqZIbHsDFm2c85D1gWZzNnSsiD1WBFYxWhrSuq3pamdtrRcpGCdpm0HeSdww6Ahz/AD4N/H4L7PplrojrfuNer3KpwVtDzl9l9/gU+hpnyOyxtLndNzepPBewj5tltwXZRxBe4hrWWMs775IQeA4ucdbNGp6KSjY4r5AWiKEFtO05rO9uZ3+JJbjyaNAPihAw7goDzuSgPO6QHLmWQErsjhRqKhungaR6m6hmkUfRmB0Iiia0DgqmhJIAQAgBAU7bzZ4TxGw1/khDMAqKd0EpjeNx06jkrIykiRihBAI3FSVHDaRAJ11D9mdEJRJ7PSfYxc8jQfMCx+i+UvI4qSXiz9Ls5a7OnL/yvoXHDnaLxayOKuibhK5GedMctCoYsXiaoZnJj+FqzZzTYuoSMj1WA3q5w0LWnDUzWlTcmZnt9tH3UZy6yG7WN5u/JfR9Ns9cke0pxs6Dqy57F3v/AHkzfZjY6asmu/McxzOy7ySddV9ZGKSwj5KrUlOTlLds09uz9JRsyOF3DX9Hhtcn/qSahvzcrGL8SGxV75iA4BsbL5IYxZkd99hxPNxuSpKka6g6IBJ1EgE3UiARfToCLkBkkEcepOmn1UMtFZNt7N9mRDGHOGtgVU1RoQCEnqAEAIAQHEsYcLFAZP2lbHZwZIxqNbgKSrRl+G1hieY5RYXsen6w6c1ZGTWC208QIBGoOoI4oQOZKMFhHRAQuCHKC37r3N+dx9V871GGKr8T9C6HU9JYxX7couWFv3L5+uibhFhpwuGR5Ux4wKhg2OoWqrMJsexhUOeQopKiU0oaFpGOS8IOTKltLjLY2Oc51gBckncvWtLZyaSR7NpbpLVLZLkxx9S+sqc5BIvlY0+62+/zOhX2dtQVGGle88LqF7+pqZXsx2ivDv8ANmqYDh74oA0HJcahnhv0JGpC6cHmOR3JQBSVG0lCEA2kowgGslKEAzmgCAq+N14v3cep3Ejj0HTmUJSyXXs22PJcJZRrv1CqapG0U0AY0AcFBYWQAgBACAEAIBvWUrZGlpG9AY32hbEEEyxCx1Oikq0UbB8XdA7u5QcvFvFvVvTorGTWC9UczXtDmkFp3EcUIK49nd1T28HgPHmND8i34Lyep08qMvcfX/0vW/uUX4NfR/YtGESbl8xcI9q6iWuj3Ly5niVeR61URzsdQo0YSHTXqNJi0cS1FleMMlo08kDi2JhoOq9ChQyz07a2cmY1tRjTquXuozeEHUj+8cD9B9V9fY2ipR1Pk4+q3yf/AF6T9Vcvvfd5L5suuwmzGRoleNdLBekjwJMur41JQbSMQDWViAZTBAR9Q4BAUvHsezHu4Nb6Fw979nkOqEpZJzYLYt0rxJKP5Kpqlg3HDaBsTA1oUFh6gBACAEAIAQAgBAN6ylbI0hwQGUbd7AB13xjXfopKtGaU9VUUUlnDS+oPsu4a8j1CnJRx7iTxPFo5ckzNJGHxMO8tOjsp97TX0WNxS9JTcTt6Xd/pbmFTszh+T5+HPuLHglQNNV8hcwP0G6hlZRcqKXRePOO54FWO5INkVVE5XEWZMp0GbgevqrK8aeQqWSJxHEwAdV20bfLO6hbNsyva3aR07jBAfDue8cebWn6lfT2NioLXI5uo9QVKLoUXv/k+7wX3ZMbCbJ5iJJBZo3dV66PmmzUGsDQANw0UmYlIUA0lcgGM8iAhMYxeKEXkdY8GjVzvIfigKDiWMzVbu7ibZl7ZRu/ePE9NyjJZRLrsNsASRJKNdDqoNEjY8Ow9sTQGhQWHiAEAIAQAgBACAEAIAQHEsQcLEICl7U7ERztJDRfyQjBje0WxM8BOQEt10sbenJTkq0N9lsVcw9zJcSN3Zveb/JeL1C131Lhn3HQ75XNH9PUfrx48V/BodBiYIGq+bq0GmdFa1aZKx145rNUTilbs6OIDmtI0SP07I/EMaaxpc5wDQLkk2A9V10bVyeEjeFsorVLZIzrH9pZKlxjguItxfrd/RvIdV9DaWKp+tLk8a/6ssOlb8dsu/wAvz8CY2N2TzEPkFmDmN69PB885GpQZWNDWgADkpMzl9QgGstSgILFdo4Irh8rc33GnM7/SN3qgKTi23D3ksp25eGbRz/hub80ySk2M8K2Zqat+aTNY6km5J8yd6jJdRNc2S2BjhALmi/kql8F9p6drBZoshIsgBACAEAIAQAgBACAEAIAQAgGVdhkcgs5oQGcbZdmLZR3kHhlGoIuNVDSawy1OcqclODw1w0ZtLWVFI/u6qNwI/vGC4PUjh6LzK/Ts7wPrbT+o6coqN1Hf9y496/GR3HtbCBrIPKxv8LLj/wDn1M8HoPqNg1lVF8xlXbesAtE1zzzPhb89fkumn01/5bHnV+uWsP7Scn8F+fkVmrxuSd15nXbfRjTZo9OPqvSpUIU/ZR87d9Rr3PtvbuXH8+8nsBxCljIdKx56NyH6uC3wec5FwZ2hUzRZsctvKMf81JQQn7So/did+89o+l0JwyLqu0Od2kUbR6OefnYJknSyLlxHEKjQueQeHsj/AEsAUZJ0khhWwdRMRnvbluHyUZLKKNF2c7NY2WL2jghbBf8ADsHiiFmtCgkkQEB6gBACAEAIAQAgBACAEAIAQAgBACAEBF4vgEFQ20rAettUBRsR7IaZ5JYbdEBH/wDszHxdf4IQcSdkkY3D6IMDSTsnHL6KSMHjOyccvogwP6XsqYN4+iE4Jyh7N4W72j5KBgsNDspBH7oQYJmGjY32WhCRdACAEAIAQAgBACAEAIAQAgBACAEAIAQAgBACAEAIAQHhQAEB6gBACAEAIAQAgBACAEAIAQAgBAf/2Q=="/>
          <p:cNvSpPr>
            <a:spLocks noChangeAspect="1" noChangeArrowheads="1"/>
          </p:cNvSpPr>
          <p:nvPr/>
        </p:nvSpPr>
        <p:spPr bwMode="auto">
          <a:xfrm>
            <a:off x="460375" y="-1066800"/>
            <a:ext cx="28575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AutoShape 8" descr="data:image/jpeg;base64,/9j/4AAQSkZJRgABAQAAAQABAAD/2wCEAAkGBxITEBUSEBIWFQ8WFRUQFRAQFhUVFQ8VFRUWFhYVFRUYHSggGBolHRUVITEhJSktLi4uFx8zODMsNygtLisBCgoKDg0OGxAQGi0dHx0tLS0tLSstLS0tLSstLS0tKy0tLS0tKy0tLS0tLS0tKy0tLS0rLS0tKy0rLS0tLS0tLf/AABEIAOEA4QMBEQACEQEDEQH/xAAcAAABBQEBAQAAAAAAAAAAAAAAAwQFBgcCAQj/xABFEAABAwIDBQUFBAcHAwUAAAABAAIDBBEFEiEGMUFRYQcTInGBMkKRobEjUsHRFGJygrLh8DNDU3OSosJj0vEVFyREVP/EABsBAQADAQEBAQAAAAAAAAAAAAABAgMEBQYH/8QANREAAgEDAwEECQMEAwEAAAAAAAECAwQREiExBUFRYXETIjKBkaGxwdEUUuEGM0LwIyRiFf/aAAwDAQACEQMRAD8A3FACAEAIAQAgBACAEBy+QDeUAxqcYiZvcEBC1u29Oz3wmCMkNUdpcI3G/kCfopwRqQyf2oM4A/ApgjWjxvag3kfgUwNaHlP2mQnebeYcmBqRL0W3VO/3wmC2SbpsbhfucFBI/ZM07iEA1xHFooW5pHAdEAzoNoo5JO7ILXloeGvBBLToDYrOFWE21F5wMk0tACAEAIAQAgBACAEAIAQAgBACAEAhUVTWC7iAgKnju3UMOgcL8gdfgpwVbwUuba2tq3ZKSGR53XaC63mRo0dSQpwV1dw9ptgMSqNamobCDvaCXuH7rSB80yhpkydoOyqjb/bSSyu6uDB8G6/NRknQibp9hsOb/wDUjd/mAv8Ak4kJknSh7Hs1RN9mjpx5Qx/9qZJ0ruOnbO0Z30lOfOGP/tUZGlDObYrDnb6OEf5bQz+CynJGlEPW9l9C/wBjvIjzY+4Ho+6ZI0Igars3rIdaSrDxwZIDGfK93A/JTlEaWuCFkx/E6WVsEkD3SvIYxrPF3hP3SLg/HQalVk0llkpsnMRxJtHGZqt7Jawb8xzQ0jyLiNo/vZug3dNL+VXuXUn6KCy+7u8/9x5ss3gqOH7QVFVUh7R4i4kuHtvud7yPIAAaABddvbeizJvMnz/AS7Td8Lzd03P7VtV1EjpACAEAIAQAgBACAEAIAQAgOXOA3oCtbRbVxQNN3aoQ2ZxNjdbiMpjpGutexduDQeLnbm/VWwZuXcWrZ/svhbaSucZ5N5Y0ubGD1Ojn+th0RsRjnkv1LTMjaGRsaxg3NYA0D0Cqa4FcyA9QAgBACAEAICD2ixkQM5vPhawalzjuAHEqG0llgqVdVCkZJNO+1TlBmmbY/orHezBDfQzO3X4Xvyv5F3cznNUqXtP5ef37uFvkMy6qo5sUnFrsa24ijFy2JpPHi5x3lx1JXfa2saEcLdvl97/HciuCZpMLq8JcHTR5o/8AFZq3pqdx6FdeCms1DZnbKKdoF9eRUYNE8lujkDhcKCTtACAEAIAQAgBACAEAIBKeYNFyUBnW2e3DY7sjN3dFKRVywVzANlpq14mrC5sR1DBo54/4j5/VWMm8muYPhccEYZGwNaNzWiwH81DZeMe0dzVAaqmhC4htFHH7TggIB23UZdlia6R3KNrnfRVnOMN5NLzA5i2sn/8AxzW/y3/kud31uv8ANfEDlm2zR/bQyR9XMePqFeFzRn7M0/eRqRM4dj9PMPs5Ael1uSSYKA9QDPEqxsbC5xsACUBTYZHH/wCY8DvX5mUsb/ZjbbxVDxyABPl5rzL67VOO3u/Pu4Xjv2ENmX45iLq6obFAS6lY45Cd87z7c7+ZPDkFewtHRjrn7cufBd35CNb2F2YbTxBzh4yAfJegSWqrpGvaWuAIIsQdQRyIUplJR7TKtp9inQvM1DdrhqYb6H9g8PIqxmngcbH7bkO7qfwvBykG41Cq0aRlk06kqmyNBabqC44QAgBACAEAIAQAgEqiYNBJQGW7d7ZkExQm7jcacFKRSUsETsps4XOE1SM0h1DHahvV3M9OCsZGr4TSgC6MmKyx3W1QYN6oblAxvaKWWX9HpGmSY+633Rxc47mt6lZ1KsacdUnhAeYTsI0/aV8hnkOvdC4iZ0te7/M6dF5Fa+qVNoeqvmaKHeW2loo42hkUbWMGgbG0NA8gFwypSk8y3fiWWEdviuuedsw0mMKujuNy53CUXuc06TW6KjjGBtuXNBY/fnj8J9bb/Vd9td1KfD9xkpNDfDNsZqR2WqPeQf424s/aHDzXvW95Grs9maxmmaJh2MQzxh8MrHtIv4HA/QrsLldxC9ZVCnB+wj+0nI3EX0Z+9Y+gKxrT0rHH2Xa/x4go/abtETeGE2dKO78OndUzdLC27O4X8gF5NpT/AFNd1ZL1Y8Lx7PgvmUXrPJJdmGygAE0jfIEL3C5qjGWQHaAYYnTBzVZGMlhmZbX7OtkJezwzDUOGma3B1vrwUlRvsZta+KTuKi4cNPEqtGkZGuUdU2RoLSoNBwgBACAEAIAQHL3WFygM37QtrO7aY4z4jopRWTwUjZ7Di5/fS6vPiaDwvx81YxNLwSn3IC2t8LFVmsEUTavFZJJG01PrNIcoHBo4uceAA1Kyq1Y0oOcuEXLHszs/HSx5W+KV2skx9qR34AcAvDcp3E9Uvh3GuME4GLthbpLcrkDZTJQiDhzhzXJUq0l2kiTpW8wuKdak+0al3kdiDoreJzQOpAXI2s+qYVdL4KPjlMx18rmuHQgrrpSfaYmVYxEaOQyRAiJx1DNDG7p0X0FrX1rS+TSO5sWBn9CwQSSOP6RO0SPc43cDILhtz91unovMr3PpXJR7Xj3L8svLaPmZLhOJtqK0yzA5HO0I1ysFg3TlYcF69vR9FTUF2fUheqj6SwF0Jhb3DmuYBa7DfXkeRWxZPJIoSCA5kbcKUVktiqY3T71YxM42lwzMczdJBudz6FATXZ9tYQe5lPiGmqq0axlk1eGQOAIUFztACAEAIAQFY2yx1sER11QhsxaAuqJjNJq0HQczwCuYt5LfhDNUIL1gse5ASGO1Qjic48Aqs2jwVzYLD8wfWSayTGzL+7ECbW/aOvkGr56/r+lrejXEPr/HHxNoLtLjnsqq4VNbE4ycue47lhO4rz42JwJOiJ3krllQqS9pkOOe0SdRrJ20kZuimNJqBVUWjGVHBCYjhROq6ISwZFbrqEtXTF5JIiqwxsoLXtuD+But41JQ3QTwd7VR1U9KIWkANaWtBuBusotpU4T1Mtqy8sgtnezyYWcytjDraxtY51vMOsfku2p1ZRe0GS5ruLPS4JW0z+8gqgH/ALDgHdHC5uPNRHrCfMPmQpFkottqqMAVUTXW3vhuQeuU+IeWq66d9Rn248zRTTLVg209PUDwPGbi06Eei60090XJpSQyBxlm9XMCiYzHvQFOxSIscJ49HNtmtxHNCU8GqbAbRCaIAnxAAKpsmXdQSCAEAIBCsnDGFx4BAYVt1jDqio7pp0BVkZzfYJ0sYa0NG4fPqpMyy4MNyAvWDcEBH9oTj+jFrdMxDb8rm1/ms5S0pvuN1wTuHQBkTGNFmta1gA4AAAfRfG0W55k+1m8eB21q9CnRyGxtXYlBCM088UTecsjGD4uIXZG2fcV1FerO0fCo99ZG7pFeT+EWVnayLJN8ELVdseGN9nvn/sx2/iIWbsZMtpZbNmMZZW0rKljHsZJctbLlzWaS2/hJFja+9cNS29FmLeWU5Hk0QXI44MZwRWMdgAutqRzkVg9FnetKrwgWabBWlu7VcWuS3LOm8ZKtieEFhu24I3EaEeq6adTJQ6w3EiT3c3te6/73Q9VMqS5iDvEaTS7Ug8AqVewtdmaSyQbnt0P816FCrKHssum0WvY3tAIcIKw6nRsvB35FetSqqaNVLJdcUeHNu03BFwQugxZSMYG9AVabiEA12erzSVQF/s3EW+P9BQy8WbzhNYJIw4Hgqmo9QAgBAUztDxjuYHAHWx+iEMxzDAXOdK7eSQPx/JXMWSrHIQWTCHbkBd8IfuQHu2LGupi06udo0defoqtGilsY3jfaZilNIaVkkT3NABkMQL26aZtcpdbX2VwrptCLzFNGim8EPPtBi9S0meslyW1DCIm/CMNXVGlCPCI1FQmY58htd7r+067nOPO51Klyills3p0Kk5YjF5JjDtlKuX2YzbmdFyTvKUe3J6MOm18Znt5llpeyqscLmw+P5Lmn1KMeEXVrRTxOovcbds1R/o1HBT8YomMPmBr815Va49JNy7zyqsoRm4xeUiQklFljnJhKZWMcnut6aMB5spS6FxSa1SSNKUcyLMWLSVJYOsisQpA4blxY0s5KkcMqGO4bZhcNCBmB5EahdNKe5mQuE7Rh4yv9r6rqnQxugJYvGHC4SGxJVqqK+h+PEdQumM3F5QzgtuxW1TjelqDdwtlcfeHBetSqKcclnvuSmLu3rQqVWZ2pQEbikd25h7TfEPLj/XRAaX2YY3njDHHUafNVZtFmjKCwIDmR1gSgMO7TsUMkwjB4lSjObIOnblaByH/lWMxwx6AsWEybkBcsLnQEHt9tIKanfOdXC0UTD7zzu9BqT5ISllmXbD4GZ5DLL4nOcXuceJcbkoS2WjHoc8jaaEeFti8jjyb6/gvP6hdKjT8We50K0jVrelqr1Yb+b7F937u8tmy2wjAA+RtuNuJXz0J1bmWInr33WFBuNJJF/osMjjFmNAXuUOnQisz3Z81VualV5kx3kC63bU2sYMMso2I4rlme2+55HwK+dnSxJrxf1MJbsQfjFxvRUypHPqM7lqlhAvOBxZYws6e82zeitmSLitpzSRsM53Lgk8s56kkyubXTtZTvPHKfotaEczRiY+6MixG9evkEpR4kXNyu3/VYyh2oDaqbqiYIuvuzLM32ozf92+v5rqtammeO8tDuLlT4kJoWu421XqBoiZX6lCBFxQDnYivMFXkvoT+X4WUMvBm+UkuZgPRVNRZAR+OVGSFx6ID54xWo72rc47g4/JWRjLkWDlJU7D0BNYVNuQFtoKjwk8h8zu/E+iAyftIxI1Ne2mafsoAGkDcZHauPoMo9DzUdpbhF32bgEFMX7rN/BSQh1sFRd68yv1L3F5vy90fAD5r4vrFx6Su0uFt/vvPrIr9LYxj2y3fv/CwjWKdlgvc6VQUKWo+eqPLFl6pmCAyDbR5jrpRwJDx5OAP5rxa0MVJGMuSHFaeaz0kEnhM13C6pNbA0egq2hg1XBqcXsaU5qKwJVeLtHFPWlyJVGyKkxgc1oqZkUDtF2rDO7jsXBxu8A6tYOPne2nRehZ2+pt8GkKUpRcktkQ0cjHsDo3BzCLgj6Hkei1kmnhmb2G7m2NwoyQLNkuNVRg5mgDmuadxBHxFlVSw0yUNNk6092WE6i4+C99PJeZIOepKHBcgGj5ckzHjmPl/5Rkx5PoDZKr7yBp6KhsicQkq231Vkp3eSEMwWkddznc/xN1cxfI8DkIPQ9AP8PnsUBaGV4jgzu3APlPk24H0KAyLZkOlqDI/V7nF7jzLjcn4lQi0uTTccnyUgY32n2YPN1mj6qlWeiDl3Js1tqXpasYfuaXxZbNhoQ0C261l+eXM/+Xc+q6s9sIv8J0X2vTpqVFHzE+RRd5UEzgGZ9q2HnPHUtGlu5f6Elh+bh8F4tWtGdZpFakcbmfhygyJDD6rKVWSygTv/AK4QLXXP6IDCoxcnitI0wNHYk4mzd5/q6tJRiss2t7edeoqdNbv/AHPkM6zCBKDn1J4rmjdyjLKPvqVhQpUFR5S+veVj9Flo5DvMDj4m8v1h1+q9SFeFxHxPnL/o7g9VMmGkOAI1B1B5hYPbY+elFxeHs0ehtioyVHcbNFjJklTwea0z7bszv4ivoaXsryRpLgny9aGZyXIBrXat8igNk7Lq3PAB0/BUN0X1CTPO1eotA4dEIZjlIdFcwHGZAe50ApDNYoB5tdXZaKRo35I4v9WXN9XIy0eSt7FN8aEMueJS554WcBd/wH5kLz+p1NNB+Ox7HQqWu6Uv2pv7fc0bZRlm+i/PrqXrnp9Slllup3r6Xpd1pWGeFOI4zhfRfqYYzkxwxGWZeRe9SSWImkYEHj7WSROjeLtcLHpxBHUEAr5j9VP0qmuw66dBVFhmT4hhbo3EHUX0dzX0VG4jVjlHn17edGWmS8n3jLIQt8mAElAew073mzR5k7gq1KsKazJnRb21W4lpprP0XmTuH4VlHM8SeK8ivdObPr7K1p2cMLeT5f28iUbQdFxusdDrkfimGtc0ghdFCu4vY3p1VLZ8FIqqhtNM2N/9i8nxf4Z018ufxXvUYyrwclyvmfPdftoQ0SjyyZNOufWfMns7hHE97tzWud8BdRFa5qK7SUii4Dcuud+8+ZX0qWC8iw51YzPMyASnPhKA0rsgqPDbqQqs2iayoLGXdr7/ALM/1xUoqzJ4DorGIrmQBmQBnQCO2k57tzf+q0fAFQy0eRvsk+zlJUteEO7yqe7g0NaPNxJP8IXidaniMY+bPqP6ehhVankvq39jV9n22b6L4O5frEXzzIno3Luta2k8uSFDIu+d48FVERkevJrVnJmkYkFiMt1Wmj0qEcFbrW3K7qUnHdHp+ip1I6aiyvEYGgafdHpcLtV7Jcnn1Oi2zeYtx+Z3Hg7fu/G5VJX8+zYiHSrWDzJuXn/BI0+G24elty4p3De7Z3qpCnHTBJLwJSnoOi5Z1TmqXA8NFostZz+n3IXFYLArsoSyz0LaeWZDtsQahjehPzC+y6UvUbOP+op/24+bHWD4yKdrYqm5hPsTbzF+o4by3keHluve2Tm/SU+e1d/j5/U+Xe412r2gjlaIKZ2ZpIL5BcCwOjRfffj5KtjaSjLXUWMcIlRxuxnhUOUEnmV6yKyZIZlJUMyA4kdoUBoHZC/xEfrFVZrHg2ZQXMu7X2/Zn+uKkqzI43aKxid5kAZ0B4XoBDa/XP0e13xH81DLR5GeAzZXKSpedi23zP8AvSH5WH4L5nrM81MdyPs+iw02Tl+5v8fY1jBNy+MueThu+SYaUpzwcDR6StZVCMDeqfYLJbs1pxyyBrXrqgj1KKIl7bldCO5PCHFPCqSkZTmSVPTrnlI451CSgpgsJSZxzqsdthA4Km7MXNs9e0WRIhPcqm0TwAfVepawyz27CLbRhuMT97WvI3NIYPTf87r7uxp6KKXfueP1qv6S6klxHb8/M9x13gDV2nikfgFIHON/vtaP69VBZvYnZyA9wG7M76lSUOM6AMyA8c7RAaJ2Qt8R/aKqzWPBs6guZ32swXgceiEMxJrtFcwPcyALoAugDHo80Qd96Jp/ej+zPzjv6oyY8kDRS21QdpqGwzPsIzzGb4klfIdVlmtI+8so6LGmvDPxNRwg6BfK3HJ5F1yS4WMWcAEq+QR9ZItYI6qUSFqiuqKPRpobsj1WjZq5bD+niWEpHLUmStPEueTOKpMetaszmbydKSBKofZpV4LLLwWZGabfYt3cT3cQDYcydAPivoum2+uaR9DRkrehKs/8V8+z5mUYNHd2Y+ZPVfaJY2Pi5ybbb5YljM13KxiPNlmWLXHcHOmPlGC7/iB6oiWKA/FCD26ALoAJQGq9j0HhzcySqs2RrigsVLtCpc9O7yQhnzy5tiRyJHzV0YvkEIPUAIB04ZqfrG+xH6kg3+WZtv3hzQFSe3IXN5G3pwUF3zk1/ZBmWGIco2D/AGhfF37zUk/F/U/QYx021OPdFfQ0TC3aBfO11ueHcrcmWlcyPPZxM/RaRRaCIuqeumCO2miMk1K3R2R2FII1WTKTkSdNEsJM46kiSiZZYs5JPIoiRQFOARmM1GVpXVbwyzstKeqRhHaPifeTNhB0F3u/4j6n4L7XpNDTFzZ0dbraKcLddu7+xD07skd+JXtI+XkyHqnEnTeTYeqkhcllw+Pu4Hno2BvUu8T/APa3/cOaAQQgEAIDlx0QI3Psqo8sANuH4KhujQUJIzaCnzwOHRAfNmPU3d1Mjetx+P4KyMpjFSUPUAIB1hsjQ/K82jkaYnE7mh1iHHycGn0QEBtBSuY4lws4ExvbycCR/L4KGXj3Gs4ELBo5AD5L4e63bP0iusQS8C74a7ReJWW54FwtyYY/Rc2Dz3ESmetIo0hEjqhy6InVBDYNWmTfI8p41lJnPUkSdPGsJM4pyHSqYgrpA8c6wupxlhLLKTthigYxzibAAknoF7FjQcpJI9+wpKK1y4W7MDfUGaZ0jt7nF3kOA9BZfc0qahBRXYfL3lw69aVR9r+XZ8hSqm4cAtjiEsPizPzcG/Mnd/XkhPCLJiXhyQ8Ywc/+a+xePSzW/ulCBkgBAeIBWkizyMYOLh8B/QUMtHk+j9jaPu6dvkqmqLAhJxMy7SEBgfajhZjm7wDS5v5FSiklsUlWMj1ACAEApjn2sAl99uWKUcxujl9dGnq0HiofBaCyzQMIO70XxFwfpddeqXDD36Lx6qPDrol2PXPg4HE4lcrxRaKGci1R0RCJiNiUiQp41jJnJORIMbYLI5m8nSskVPVcDHFKjK1bUYamdNtT1SML7UMczEQNOrvE7o0HQepHyX2PSbbHrvsO7qtZULdUI8z58v5ZR6c2C95HysmcvJJyt1J0UlUiz4LTiFnfHURmzAf72Yi4v0bfOfJo4oQxs51zc6k6kniTxQHiAEB4gLJsDhxlqgbaN0/NQzSKPoqhiysA6KpoLoAQFE7SsF72FxA1sfohDMELS0lp3tNj+CujFrDPUIBACARq5S1pI5EEcHA7wRxChlovDyaPhTt3oviq6P06svVLZQP0Xk1UeLXRLRvXNg4ZI9eVZEJCNlc0HEEao2ZTkSMDFjJnJOQ4UJGR6tEDl7rC6JZZKWXgpO2OMtjjc5xsACSvZsbdykkj3bKlGEXOeyW7PnmurXTzOlfvcb2+6OAX29KmqcVFdh8zeXMriq6ku35LsQF/Ab91hxWxxck3gWElxJJDbDNJK4XbAzmeZvYAbydEDHtfVB5AY0tiYMkbCbkC9y51tM7jqT5DcAhA1QAgBAcuPLedB5lCUsmzdlOBZIw9w1OuqqbI1EKCQQAgGuI0wkjLTyKA+eu0DBDTzl4HhJsfzUopJZK0xt1YyO+6QHvclANsQgPdnyQlF+wmS7WnmAfiF8bXjhtH6jL1oJ96LXQP0Xk1UeRXRMROXK0cEkKlCh6xqZIbHsDFm2c85D1gWZzNnSsiD1WBFYxWhrSuq3pamdtrRcpGCdpm0HeSdww6Ahz/AD4N/H4L7PplrojrfuNer3KpwVtDzl9l9/gU+hpnyOyxtLndNzepPBewj5tltwXZRxBe4hrWWMs775IQeA4ucdbNGp6KSjY4r5AWiKEFtO05rO9uZ3+JJbjyaNAPihAw7goDzuSgPO6QHLmWQErsjhRqKhungaR6m6hmkUfRmB0Iiia0DgqmhJIAQAgBAU7bzZ4TxGw1/khDMAqKd0EpjeNx06jkrIykiRihBAI3FSVHDaRAJ11D9mdEJRJ7PSfYxc8jQfMCx+i+UvI4qSXiz9Ls5a7OnL/yvoXHDnaLxayOKuibhK5GedMctCoYsXiaoZnJj+FqzZzTYuoSMj1WA3q5w0LWnDUzWlTcmZnt9tH3UZy6yG7WN5u/JfR9Ns9cke0pxs6Dqy57F3v/AHkzfZjY6asmu/McxzOy7ySddV9ZGKSwj5KrUlOTlLds09uz9JRsyOF3DX9Hhtcn/qSahvzcrGL8SGxV75iA4BsbL5IYxZkd99hxPNxuSpKka6g6IBJ1EgE3UiARfToCLkBkkEcepOmn1UMtFZNt7N9mRDGHOGtgVU1RoQCEnqAEAIAQHEsYcLFAZP2lbHZwZIxqNbgKSrRl+G1hieY5RYXsen6w6c1ZGTWC208QIBGoOoI4oQOZKMFhHRAQuCHKC37r3N+dx9V871GGKr8T9C6HU9JYxX7couWFv3L5+uibhFhpwuGR5Ux4wKhg2OoWqrMJsexhUOeQopKiU0oaFpGOS8IOTKltLjLY2Oc51gBckncvWtLZyaSR7NpbpLVLZLkxx9S+sqc5BIvlY0+62+/zOhX2dtQVGGle88LqF7+pqZXsx2ivDv8ANmqYDh74oA0HJcahnhv0JGpC6cHmOR3JQBSVG0lCEA2kowgGslKEAzmgCAq+N14v3cep3Ejj0HTmUJSyXXs22PJcJZRrv1CqapG0U0AY0AcFBYWQAgBACAEAIBvWUrZGlpG9AY32hbEEEyxCx1Oikq0UbB8XdA7u5QcvFvFvVvTorGTWC9UczXtDmkFp3EcUIK49nd1T28HgPHmND8i34Lyep08qMvcfX/0vW/uUX4NfR/YtGESbl8xcI9q6iWuj3Ly5niVeR61URzsdQo0YSHTXqNJi0cS1FleMMlo08kDi2JhoOq9ChQyz07a2cmY1tRjTquXuozeEHUj+8cD9B9V9fY2ipR1Pk4+q3yf/AF6T9Vcvvfd5L5suuwmzGRoleNdLBekjwJMur41JQbSMQDWViAZTBAR9Q4BAUvHsezHu4Nb6Fw979nkOqEpZJzYLYt0rxJKP5Kpqlg3HDaBsTA1oUFh6gBACAEAIAQAgBAN6ylbI0hwQGUbd7AB13xjXfopKtGaU9VUUUlnDS+oPsu4a8j1CnJRx7iTxPFo5ckzNJGHxMO8tOjsp97TX0WNxS9JTcTt6Xd/pbmFTszh+T5+HPuLHglQNNV8hcwP0G6hlZRcqKXRePOO54FWO5INkVVE5XEWZMp0GbgevqrK8aeQqWSJxHEwAdV20bfLO6hbNsyva3aR07jBAfDue8cebWn6lfT2NioLXI5uo9QVKLoUXv/k+7wX3ZMbCbJ5iJJBZo3dV66PmmzUGsDQANw0UmYlIUA0lcgGM8iAhMYxeKEXkdY8GjVzvIfigKDiWMzVbu7ibZl7ZRu/ePE9NyjJZRLrsNsASRJKNdDqoNEjY8Ow9sTQGhQWHiAEAIAQAgBACAEAIAQHEsQcLEICl7U7ERztJDRfyQjBje0WxM8BOQEt10sbenJTkq0N9lsVcw9zJcSN3Zveb/JeL1C131Lhn3HQ75XNH9PUfrx48V/BodBiYIGq+bq0GmdFa1aZKx145rNUTilbs6OIDmtI0SP07I/EMaaxpc5wDQLkk2A9V10bVyeEjeFsorVLZIzrH9pZKlxjguItxfrd/RvIdV9DaWKp+tLk8a/6ssOlb8dsu/wAvz8CY2N2TzEPkFmDmN69PB885GpQZWNDWgADkpMzl9QgGstSgILFdo4Irh8rc33GnM7/SN3qgKTi23D3ksp25eGbRz/hub80ySk2M8K2Zqat+aTNY6km5J8yd6jJdRNc2S2BjhALmi/kql8F9p6drBZoshIsgBACAEAIAQAgBACAEAIAQAgGVdhkcgs5oQGcbZdmLZR3kHhlGoIuNVDSawy1OcqclODw1w0ZtLWVFI/u6qNwI/vGC4PUjh6LzK/Ts7wPrbT+o6coqN1Hf9y496/GR3HtbCBrIPKxv8LLj/wDn1M8HoPqNg1lVF8xlXbesAtE1zzzPhb89fkumn01/5bHnV+uWsP7Scn8F+fkVmrxuSd15nXbfRjTZo9OPqvSpUIU/ZR87d9Rr3PtvbuXH8+8nsBxCljIdKx56NyH6uC3wec5FwZ2hUzRZsctvKMf81JQQn7So/did+89o+l0JwyLqu0Od2kUbR6OefnYJknSyLlxHEKjQueQeHsj/AEsAUZJ0khhWwdRMRnvbluHyUZLKKNF2c7NY2WL2jghbBf8ADsHiiFmtCgkkQEB6gBACAEAIAQAgBACAEAIAQAgBACAEBF4vgEFQ20rAettUBRsR7IaZ5JYbdEBH/wDszHxdf4IQcSdkkY3D6IMDSTsnHL6KSMHjOyccvogwP6XsqYN4+iE4Jyh7N4W72j5KBgsNDspBH7oQYJmGjY32WhCRdACAEAIAQAgBACAEAIAQAgBACAEAIAQAgBACAEAIAQHhQAEB6gBACAEAIAQAgBACAEAIAQAgBAf/2Q=="/>
          <p:cNvSpPr>
            <a:spLocks noChangeAspect="1" noChangeArrowheads="1"/>
          </p:cNvSpPr>
          <p:nvPr/>
        </p:nvSpPr>
        <p:spPr bwMode="auto">
          <a:xfrm>
            <a:off x="612775" y="-914400"/>
            <a:ext cx="28575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3" name="AutoShape 10" descr="data:image/jpeg;base64,/9j/4AAQSkZJRgABAQAAAQABAAD/2wCEAAkGBxASEhUSEhAQEBAQEBUQDxYQDw8QEBUQFRIWFhUVFRgYHSggGBolGxUVITEhJSkrLi4uFx8zODMtNygtLisBCgoKDg0OGxAQFy0lHSUrMS0wKy0rKysvKystLi4tLSsrLS0tNS0rLS0rLTIrLSsrKy0tKzIrLSstKy0uKystMP/AABEIANcA4AMBIgACEQEDEQH/xAAcAAACAgMBAQAAAAAAAAAAAAAABQQGAgMHAQj/xABFEAABAwIDBAcFBgIGCwAAAAABAAIDBBEFEiEGMUFRBxMyYXGBkSJCobHRFCNSYnLBM+EkNGNzgvAVFiVDZIOSoqOy4v/EABoBAQADAQEBAAAAAAAAAAAAAAABAgMFBgT/xAAuEQEBAAIBAwIDBgcBAAAAAAAAAQIRAwQSMQUhQXHREzJRgaGxIkJSYpHB8Ab/2gAMAwEAAhEDEQA/AO4oQhAIQhAIQhAIWirrI42lz3tY1ouS4gADvuqlVbZySktoad09t8jz1VOBzLiNR4eqC5ucBvNkqxLaSkp/4s8bO5z2g+Q3rn9fLNL/AFmte/nFRjqmech19LpbGyGPWKnijJ94t62S/MudvKvMVe5c5ukWmOkMU9Qf7KF5HqdEuqekGp9yhLf76oijPoA5VqoqXu7T3Ed7rN9NwSWrximj7U0YPIEE/BT2RHdVvl29xA/7qlZ/zpH/ACaFHdt3iP8Awv8A5iqJLtVT+6JX/pYf3Ud21DOEE3o36qe2I3XQDt/iI4Ux85QvWdJWIN301O/9NQ9p+LCuef6ys4xTD/CD8is27QU53ucz9TSE7Ybrp1P0rPH8WikHfG+OQfsfgm1H0p0DjZ7nQn+0Y5nzXJYquN/Ze13gQs3679fFR2xPdXf8P2gpZheOZjx+VwPyTJrwdxB8F8xuomA5m3jf+KImN3qE5w3a3EqXsyipYPdm9l3k4fRRcU9z6FQub7OdK1NKRHUA08p0tJYA+DtxXQaaqZILtcCDyKpZpZvQhCAQhCAQhCAQhCAQheEoAlJMSxwh/UU7OvqLXIBsxgO50jtco+JtoFHrcQkqZTTUzsoZpUTWuIwfcaNzpD8N54Xc4Zh8cDOrjbYXu4k3c5x3ued7nHmVIQHZnORLWSGqkBu1liynYfyt4+J1UDGA4jLoGDc1oysHkru5t1ybpH26gpXGCACepOhAPsMP5u/uV8VMkTFKmOEZpHhjebjb0VKxDbNzyW00WYbs8mg8glBp56p/WVDzI47h7o8An1FhAHD4KyCKSnqZ9ZZXuH4QS1noFJpsAaPdHorTFQdy2/YigrzMLaFn9gZyTp1MtL4kCl1Azko8mGNPBOHMWpzUFdnwVu8Cx5jQrU19RFudnbyfr8VY3NWqSMFAtpcZY7R46t3f2fIpjdLqzDmuG5QI5ZYD+JnI/sgdVFOx4s4AjvUrBNoa3DyDE900A3xvd7QH5T+yh0tU2QXafEcR4rclht27Y3bmmrmDK4B40c06OB5EK2XXyzJDJG8T07urmbrpucORHFde6OOkJlWOqm+7nbYOBPxHMLO46Xl26SheAr1VSEIQgEIQgFVdp8XkMjaOmP383acNeqj3Fx799h3Hkmu0uLspYHyu91ugG8ncAO8mw81TsGLoYzNKQayt9t/5I+AHyHcLqZEWrfhEENPG2GPst3neXO4knib8U1a8FUqmrlUukrb58Ef2WnP9IlFnuB7Dfqr3FWVu6Uekwxk0VAQ6Y3bPKDpH+Vv5vkuZYNg3vG5cdXE6knivcCwi2p1J1cTvJV8wbCs1tFaTRaiYbhV9wVlo8C03Kz4PgQA1CetoGgbk2hSDhFuCiT0VldKyEBIK5qCrVECXzRp3VhKpwgWyMUdwUyUKM8II7gsCFucFrcEGh7VFnhB3qa4LW5qCvTQOidnZ5jmm9FViRtxoRvC9mjulErXRPzt3cR3IHyX1sL2OE8JyzR6+I5FTYJQ9ocNxWdkQ670ZbaMrYg12kjdHAnUFX1fK1HXPw+qbUM0jebSAbvFfSuz2KNqYWyNINwL2Kys00l2aIQhQkIKFExaqEUT5HGwa0k+AF0FC2nqBWV7KckinpAZ6gjieA8hfzcOSX1dc6R7nnTMdBwa0dlo8BooOETO+zPmdpLiEpeeYiYb29S0f4VjnWsiloxrHBTQukJ1As0c3W0C5nhcL55HTSHM+Q38lL2wrTUVAhafYi7Xe5OcJpQ0DRSg2wihvYWXStncMAA0VXwCm1C6FhlgEDNjABovJXWCxdMEvrKtUmNWtRsQmVcrZVOralIqqVXVQqp6WTlOP9GzvF2xOI5kWHxSqupZI+2wtWf23Hvt7pv8ADcRsvkKjvW6QqZhdG0h08o+5jNgDf7yS18vgNCfEDirZ5zGbqUVtCAzrJXFgcPumgXe/835W9538EtKlYlWukcXuOp+A5Jf1yjDu85f4/AZlYuCyXhVxoeFEqI7hTXBaXhArw6XqpMh7D93cU6ISbEIbjvGoTPD5+sjB4jRyDytphIwtPEaeKt/QjtGWl1LIdWEAX5a/RVmyVU1SaWujlGgedfVRlPYlfVgQoeEVQlia8cWhTFk0CpXSvWFlG5gOsxEff7RAPwurquZdK8uaaki/FNmPg1v/ANBTPKKTVhy5I+EUTWedsx+JKXYlViKJ7z7rSfNb6ibM9x5uJ+Kq23VURCGDfI63ktWZHs9CXuMju085irtQM1CQYHBlb5Kx0KJW7BzZWenqrBU2imsmjKtBYJa3vSypq0vkq1DmqUG6pqE/2fwVthLILk6tB3Ac/FVCOduduY2bmGbwurbW7YUELLvlzAD3Gk6fJc31DPmuuPjxt35+m18Nb9z6epibvN/AEqu43VUrmm4eD+gqmVnTbT3tTUE83e97YgfANDirjgtZ9spY55YRA+Zpf1ebOWi5AuSBrYclxOXg5MPfLGT5HNjl27vhzPEXNa/2LlhPEWI/kp+0Ncz2IITmip2Btx70jgHPd6/JNpsLbJUhjRoTr4KZjOzjoPbhOW+8W0PiF92HWXDtmXvrw+eZWRzKpnubIp2cVaa5kczTcNErO23S/iFW4pQCWnQ8O9dPg6qcl1ZqrzLbeFiVksSvsWYOWp62uWtyCJO1acHfllLDuePipUgS2oOV7X/hcPRA+sk208X3YeN7HXT6Ya35gFL8YjzQvH5boh2vopxLrqNutyAFdlx/oFrLxFnL+a7AsWoXJekyT/aFKOTZSPEdWutLj3SibYhTH8so/wDRTj5RfBLmVQ2ufmqImcGtLj8FasyqGMHNW+DAtWZ5Qts0JrSuS2HcFMhciTuCZSm1CTRyrd1qBi6oWiSZRDKtbpEG6SVacMwX7bL1buxxWp71aNg22fmXK9Y6m8PT/wAN1bdOh6dhvPLk192b/PxPquWDbJUlO0BkLLjiWi6o+0+OOgqpYtwaRlH5S0Wsun9fYLk/SbQdZMJ49TlySgb9Oy4fEei5c5em3hjj5s96y5pzc0tu7o02JqmuldK4jdpdPcWxqI6XBHFcfpcRljFhcKbRU88xu7M1nxKty4Yy92V9nzdPwcnPl9nhP+/GlmMV4lqJJonCweWCx/DpY+ihzS5zm3H903xjZrq/vY/ZNvvBwcPqlVJGHAOabtduK+jj5sMse7Bt1vQ59LlJfeXxWdLVX04g2KlqqRVn3z7H2S829bKzU77hdzC7kYaZlanLaVrcrjS9Lq5twUyeoVSNEQcU7s0UTubbHxC1Vjfu3/oPyWWE60zO55H+fRe1fYf+g/JELB0BSe08Luy4N0Bt9t/ku8rK+WkC5J0xR5Z6WTlKW+Tm/wAgutrm3TXS3pRIN8T2v9CEnkqhuKqmIf1x36GqzB9wDzF/VVrF9KsH8UY+BWqh7EVIY5RInaLe0oJbXrYJFEa5Z5kEjrFiXrVmXhcgzLlddkNBdUYFXfZ11mheZ/8AR5bxwx+bu+l4b4OW/jZP3WysqvZVSxN9ynFXNok7m5nLznBNe7odHxzD3R6bDWnUt+ATmlwxoWdHAmTgGhOXlyt1tXm57LrFStuJWwwPdyaflouJ0eISxNc1jyA8e1pfXiRyKvfSxjGZzYGneS5/gNwXPooy42C9d6T0/Z0/8U8+7lep8ndljx/0z9b7/R7T9oK5Yf2UlosL4qw08dguzjHLtZlYOWwhYuCsqjyKHUKbIoNQUDfBm/0Uf3x+RWrFnZYZD+QqXhrLUkX53yO9LfVKtqZcsBH4nBv7oLx0BU+jnf54rti5n0JUOSlzc7LpixaBV7brDxPSSM5sPxCsK01UQcxzTxBCD5rwiUmJoPaZdjv1NNilu0jbPif4sPnayd4rSGnrZ4ToHnrWeejktx+LNCbb2EPHktozSKV9wFJaUqwya7QmTSg3Ncs8y0gr26DbmRda7r26JbGnUK44JJoqU06jxVqwWTRea9ex3lj8npfRp3dNyT+7/R/M+6xpotVi0XTCljXnLdR9OeXbimU0aXbR4k2GNziQA0EnwTGSUNC410o7R53fZ2HTfL4cGr6PT+kvUc0nwfHMphLy5eJ+t+EUfFa508r5Xb3m4HJvAKTgtPc3sljG3NuatmD02UL3eGMntHB5M7lbll5pnFGAFnZehZALVkxsvC1bwxDmIF8wSyqcmtUoNJTGaaOIamR4b8dUFlliyRQR8WQgnxeb/RVPakl8kMI55j52A/dXHEpQ+Vxb2b5Wfpb7IPwuqxszTGsxK41a1wA8Aot9iPoLYOh6mkYLWJaFY1oo4cjGt5Cy3rJoEIQg4100YUY3xVbR/DdZ/wCh1r/sfJU42I5hw+BXedscJbU0z4yL3afkvnmgDmZ4H/xIHZdd5b7pV8KplCzDrxvdEfcNh4cE8Y5KsahsWyjh7L/DgVKpZrhXQYAr260tcsw5Btui6wuvboPSVY8Aluq3dScGxERvyuNr7lyfV+C8nFMp5n7O76HzzHPPhv8ANPb5z4fnt0WEKeyQAKuw4o228JLtLtlFA2wdnkI9lrTr58gvL8fR8nLlqR1Obh7Z3Z3UnxqXt3tW2njIBBkdcMF+PM9wXE5pXOcXOJc5xu4niSt+JYhJPIZJDdx9AOQWumhLzZet6LpMenw7Z5+Lz3V9T9re3H7s8fWpuEUpcb28FbYI7BQsNpQ0Jk0LoSPgrJoW5jVixqkxMUoDY0SMspbY1FrX2CBJiD0x2LpD99VEaQt6qLvmfcaeA1SSozSPDGAve9waxo1JcTYAea6ZUYSKaGKlbr1IzTEe9O4e0fLd5lBSMfqOpge7cSMrPE6KydBeA75nDfayo+1TjUVbKVmojPt2/Gd/oPmvobYvCRTUzGAWOUXVM6tjFgQhCosEIQg8cL6LhHSxghpahtUwfdu9mWw907j5Fd4SHbDBG1VO+Mi/smymXRXAXtDmkHVrh8EkgJieY3bvdPMJjTxvgkfSyXzRdgne5n1RiFJ1jeTm6tPfyWrNtjkutzXJLR1J7LtHDQpkyRBKDlldaA5ZgoNt1AxGK44+SlhyxeLqEqrLilS32eueB5fNL3Ek3JuTvJ1J8VYq/Dg7coLMIN+KzmEniNs+bPk+/lb87aWxRFxsFZMLoMqzosPDeCZsFlaRla2sFltYFpaVtYVdVJjCmwtUONy3dfZBKkkACr+K1nALZX1/BZ7JbPOr5jnJZSxe1UybrN/A0/iO5BZ+ivZ464hKNG3ZRAjtP3Ol8BuHmmu2Ve2kp5J3auGjAd7pXbh+/krNHVsNmsaGRMaGRNGgawbvguL7cYq7FK9lPD7VPTktaRuc89t3wsFHhJn0N7OOnmNTKC65zEniSSSV9BNbbTkkGxmBtpadrALGwvorAslwhCEAhCEAvCF6hBx/pf2RJtVQD7yPXTiOIK53RVQkaHDQ7nDiDxC+nK6lbKwscLghfO23mzkmHVBlY0mCQ+2ANB3q+NVsJsQoc/tN0eN3f3FQ6eqIOVws4c02ikDgCDcHULVV0bZBro4biN6uqxjlW4PSh4kiNnAlvAjcpEVSDxQMQ5e3UVsqzEiDeiwWrOjOg3XXuZaM6OsQSQ9ZtkULrVg6dAyNTZRKitUF85PNPsH2Yc8dbUu+z0997u288mjeT4IIeCYPLVvs05I26yyHRrG8Tc6XV5ZWxRsbT04y08etzo6V/wCN/wCwSmrrwWiGFnU07dzdMziPekI3nu3Dv3pRiuMtp2ZjYvOkbeZ+iCbtxtY6GL7PCfv5gQ4jeyM/uU96Gtjcg6+Rupta6pfR7svLX1HXS5nAuuSRv/kvpGgpGxMDGiwAss8rteRIAXqEKqQhCEAhCEAhCEAlG0mBx1cRjeAbg23JuhB8tY9g82GTFrmuNO46aH2f5LbHIHC7SCDyX0BtXs1FWRFrmi9tDZfPO0GA1OGSEZS+EniNyvjkpYknkdRyO5QpsLYdWHIeXBbqSrZILtN+Y4hb1dUokgmZvaSObdVi2q56eOieMeQvXZHdqNp8kSTtqAsuvTP7BTH3XN8F6MIpvxvH/UgV9csTOnbMJoxve8+TlKip6Fm6KSTxytHxugrUeZ2jWud4AlOsO2WqZRmdaGMb3yENaPM6JszF8mkUMMXflMj/APu0+Ci1NXJIbyPc8jdmJIHgNwQTqaGipf4bftUw9+S4hafDQu+AWisrJJXZpHFx3C+gA5NG4BRAUsxbHGQiws+TlwHigmYnibIG5nG5PZbxJ+iT7N4HUYnUBzgct9dDYDkO5ebNbN1OIzXcHFt9TbS3Icl9G7JbMRUcQa1ozWFzZUyyWkSNmMBjpIgxoAIGu5OkIVFghCEAhCEAhCEAhCEAhCEAlOO4FDVMLZGg3GmibIQfOO2PRxUUjzJT5i3kFV6bGSDlmaWOGl7WX1jPA14s4Ag81QNrOjGmqbuYMru6ytMtIscjima4Xa4HwK2BYY30eV1KSYw8tHJIXV9VFpJGf8TSrzKKaqxhepDHtG33mEeC3N2hi5O9FKDkLIJI7aKLg1xUeXaU+7H6n6ILKFHq8RijHtPF+QOqrX2ysm0aHa8GNIT7AejmsqSC5rmg77g/uouUTomrcdllOSFpaDppq4/RWnYno1mqXB8wLWb9QunbJ9F9PTWc8Znd9l0CCBrBZoAA5BUuW15NFuAYBDSsDY2gaamwTdCFVIQhCAQhCAQhCAQhCAQhCAQhCAQhCAQhCDXLC12jmg+ISTEdkaSbtRN9AhCCr13RLRv3C3p9Eom6F4ODj6j6L1CDyLoXg4uJ8x9E3oeiSjZvF/T6IQgs+HbIUcPZib6BPIoWt0aAB3BCEGxCEIBCEIBCEIBCEIBCEIP/2Q=="/>
          <p:cNvSpPr>
            <a:spLocks noChangeAspect="1" noChangeArrowheads="1"/>
          </p:cNvSpPr>
          <p:nvPr/>
        </p:nvSpPr>
        <p:spPr bwMode="auto">
          <a:xfrm>
            <a:off x="155575" y="-1227138"/>
            <a:ext cx="2667000" cy="2562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AutoShape 12" descr="data:image/jpeg;base64,/9j/4AAQSkZJRgABAQAAAQABAAD/2wCEAAkGBxASEhUSEhAQEBAQEBUQDxYQDw8QEBUQFRIWFhUVFRgYHSggGBolGxUVITEhJSkrLi4uFx8zODMtNygtLisBCgoKDg0OGxAQFy0lHSUrMS0wKy0rKysvKystLi4tLSsrLS0tNS0rLS0rLTIrLSsrKy0tKzIrLSstKy0uKystMP/AABEIANcA4AMBIgACEQEDEQH/xAAcAAACAgMBAQAAAAAAAAAAAAAABQQGAgMHAQj/xABFEAABAwIDBAcFBgIGCwAAAAABAAIDBBEFEiEGMUFRBxMyYXGBkSJCobHRFCNSYnLBM+EkNGNzgvAVFiVDZIOSoqOy4v/EABoBAQADAQEBAAAAAAAAAAAAAAABAgMFBgT/xAAuEQEBAAIBAwIDBgcBAAAAAAAAAQIRAwQSMQUhQXHREzJRgaGxIkJSYpHB8Ab/2gAMAwEAAhEDEQA/AO4oQhAIQhAIQhAIWirrI42lz3tY1ouS4gADvuqlVbZySktoad09t8jz1VOBzLiNR4eqC5ucBvNkqxLaSkp/4s8bO5z2g+Q3rn9fLNL/AFmte/nFRjqmech19LpbGyGPWKnijJ94t62S/MudvKvMVe5c5ukWmOkMU9Qf7KF5HqdEuqekGp9yhLf76oijPoA5VqoqXu7T3Ed7rN9NwSWrximj7U0YPIEE/BT2RHdVvl29xA/7qlZ/zpH/ACaFHdt3iP8Awv8A5iqJLtVT+6JX/pYf3Ud21DOEE3o36qe2I3XQDt/iI4Ux85QvWdJWIN301O/9NQ9p+LCuef6ys4xTD/CD8is27QU53ucz9TSE7Ybrp1P0rPH8WikHfG+OQfsfgm1H0p0DjZ7nQn+0Y5nzXJYquN/Ze13gQs3679fFR2xPdXf8P2gpZheOZjx+VwPyTJrwdxB8F8xuomA5m3jf+KImN3qE5w3a3EqXsyipYPdm9l3k4fRRcU9z6FQub7OdK1NKRHUA08p0tJYA+DtxXQaaqZILtcCDyKpZpZvQhCAQhCAQhCAQhCAQheEoAlJMSxwh/UU7OvqLXIBsxgO50jtco+JtoFHrcQkqZTTUzsoZpUTWuIwfcaNzpD8N54Xc4Zh8cDOrjbYXu4k3c5x3ued7nHmVIQHZnORLWSGqkBu1liynYfyt4+J1UDGA4jLoGDc1oysHkru5t1ybpH26gpXGCACepOhAPsMP5u/uV8VMkTFKmOEZpHhjebjb0VKxDbNzyW00WYbs8mg8glBp56p/WVDzI47h7o8An1FhAHD4KyCKSnqZ9ZZXuH4QS1noFJpsAaPdHorTFQdy2/YigrzMLaFn9gZyTp1MtL4kCl1Azko8mGNPBOHMWpzUFdnwVu8Cx5jQrU19RFudnbyfr8VY3NWqSMFAtpcZY7R46t3f2fIpjdLqzDmuG5QI5ZYD+JnI/sgdVFOx4s4AjvUrBNoa3DyDE900A3xvd7QH5T+yh0tU2QXafEcR4rclht27Y3bmmrmDK4B40c06OB5EK2XXyzJDJG8T07urmbrpucORHFde6OOkJlWOqm+7nbYOBPxHMLO46Xl26SheAr1VSEIQgEIQgFVdp8XkMjaOmP383acNeqj3Fx799h3Hkmu0uLspYHyu91ugG8ncAO8mw81TsGLoYzNKQayt9t/5I+AHyHcLqZEWrfhEENPG2GPst3neXO4knib8U1a8FUqmrlUukrb58Ef2WnP9IlFnuB7Dfqr3FWVu6Uekwxk0VAQ6Y3bPKDpH+Vv5vkuZYNg3vG5cdXE6knivcCwi2p1J1cTvJV8wbCs1tFaTRaiYbhV9wVlo8C03Kz4PgQA1CetoGgbk2hSDhFuCiT0VldKyEBIK5qCrVECXzRp3VhKpwgWyMUdwUyUKM8II7gsCFucFrcEGh7VFnhB3qa4LW5qCvTQOidnZ5jmm9FViRtxoRvC9mjulErXRPzt3cR3IHyX1sL2OE8JyzR6+I5FTYJQ9ocNxWdkQ670ZbaMrYg12kjdHAnUFX1fK1HXPw+qbUM0jebSAbvFfSuz2KNqYWyNINwL2Kys00l2aIQhQkIKFExaqEUT5HGwa0k+AF0FC2nqBWV7KckinpAZ6gjieA8hfzcOSX1dc6R7nnTMdBwa0dlo8BooOETO+zPmdpLiEpeeYiYb29S0f4VjnWsiloxrHBTQukJ1As0c3W0C5nhcL55HTSHM+Q38lL2wrTUVAhafYi7Xe5OcJpQ0DRSg2wihvYWXStncMAA0VXwCm1C6FhlgEDNjABovJXWCxdMEvrKtUmNWtRsQmVcrZVOralIqqVXVQqp6WTlOP9GzvF2xOI5kWHxSqupZI+2wtWf23Hvt7pv8ADcRsvkKjvW6QqZhdG0h08o+5jNgDf7yS18vgNCfEDirZ5zGbqUVtCAzrJXFgcPumgXe/835W9538EtKlYlWukcXuOp+A5Jf1yjDu85f4/AZlYuCyXhVxoeFEqI7hTXBaXhArw6XqpMh7D93cU6ISbEIbjvGoTPD5+sjB4jRyDytphIwtPEaeKt/QjtGWl1LIdWEAX5a/RVmyVU1SaWujlGgedfVRlPYlfVgQoeEVQlia8cWhTFk0CpXSvWFlG5gOsxEff7RAPwurquZdK8uaaki/FNmPg1v/ANBTPKKTVhy5I+EUTWedsx+JKXYlViKJ7z7rSfNb6ibM9x5uJ+Kq23VURCGDfI63ktWZHs9CXuMju085irtQM1CQYHBlb5Kx0KJW7BzZWenqrBU2imsmjKtBYJa3vSypq0vkq1DmqUG6pqE/2fwVthLILk6tB3Ac/FVCOduduY2bmGbwurbW7YUELLvlzAD3Gk6fJc31DPmuuPjxt35+m18Nb9z6epibvN/AEqu43VUrmm4eD+gqmVnTbT3tTUE83e97YgfANDirjgtZ9spY55YRA+Zpf1ebOWi5AuSBrYclxOXg5MPfLGT5HNjl27vhzPEXNa/2LlhPEWI/kp+0Ncz2IITmip2Btx70jgHPd6/JNpsLbJUhjRoTr4KZjOzjoPbhOW+8W0PiF92HWXDtmXvrw+eZWRzKpnubIp2cVaa5kczTcNErO23S/iFW4pQCWnQ8O9dPg6qcl1ZqrzLbeFiVksSvsWYOWp62uWtyCJO1acHfllLDuePipUgS2oOV7X/hcPRA+sk208X3YeN7HXT6Ya35gFL8YjzQvH5boh2vopxLrqNutyAFdlx/oFrLxFnL+a7AsWoXJekyT/aFKOTZSPEdWutLj3SibYhTH8so/wDRTj5RfBLmVQ2ufmqImcGtLj8FasyqGMHNW+DAtWZ5Qts0JrSuS2HcFMhciTuCZSm1CTRyrd1qBi6oWiSZRDKtbpEG6SVacMwX7bL1buxxWp71aNg22fmXK9Y6m8PT/wAN1bdOh6dhvPLk192b/PxPquWDbJUlO0BkLLjiWi6o+0+OOgqpYtwaRlH5S0Wsun9fYLk/SbQdZMJ49TlySgb9Oy4fEei5c5em3hjj5s96y5pzc0tu7o02JqmuldK4jdpdPcWxqI6XBHFcfpcRljFhcKbRU88xu7M1nxKty4Yy92V9nzdPwcnPl9nhP+/GlmMV4lqJJonCweWCx/DpY+ihzS5zm3H903xjZrq/vY/ZNvvBwcPqlVJGHAOabtduK+jj5sMse7Bt1vQ59LlJfeXxWdLVX04g2KlqqRVn3z7H2S829bKzU77hdzC7kYaZlanLaVrcrjS9Lq5twUyeoVSNEQcU7s0UTubbHxC1Vjfu3/oPyWWE60zO55H+fRe1fYf+g/JELB0BSe08Luy4N0Bt9t/ku8rK+WkC5J0xR5Z6WTlKW+Tm/wAgutrm3TXS3pRIN8T2v9CEnkqhuKqmIf1x36GqzB9wDzF/VVrF9KsH8UY+BWqh7EVIY5RInaLe0oJbXrYJFEa5Z5kEjrFiXrVmXhcgzLlddkNBdUYFXfZ11mheZ/8AR5bxwx+bu+l4b4OW/jZP3WysqvZVSxN9ynFXNok7m5nLznBNe7odHxzD3R6bDWnUt+ATmlwxoWdHAmTgGhOXlyt1tXm57LrFStuJWwwPdyaflouJ0eISxNc1jyA8e1pfXiRyKvfSxjGZzYGneS5/gNwXPooy42C9d6T0/Z0/8U8+7lep8ndljx/0z9b7/R7T9oK5Yf2UlosL4qw08dguzjHLtZlYOWwhYuCsqjyKHUKbIoNQUDfBm/0Uf3x+RWrFnZYZD+QqXhrLUkX53yO9LfVKtqZcsBH4nBv7oLx0BU+jnf54rti5n0JUOSlzc7LpixaBV7brDxPSSM5sPxCsK01UQcxzTxBCD5rwiUmJoPaZdjv1NNilu0jbPif4sPnayd4rSGnrZ4ToHnrWeejktx+LNCbb2EPHktozSKV9wFJaUqwya7QmTSg3Ncs8y0gr26DbmRda7r26JbGnUK44JJoqU06jxVqwWTRea9ex3lj8npfRp3dNyT+7/R/M+6xpotVi0XTCljXnLdR9OeXbimU0aXbR4k2GNziQA0EnwTGSUNC410o7R53fZ2HTfL4cGr6PT+kvUc0nwfHMphLy5eJ+t+EUfFa508r5Xb3m4HJvAKTgtPc3sljG3NuatmD02UL3eGMntHB5M7lbll5pnFGAFnZehZALVkxsvC1bwxDmIF8wSyqcmtUoNJTGaaOIamR4b8dUFlliyRQR8WQgnxeb/RVPakl8kMI55j52A/dXHEpQ+Vxb2b5Wfpb7IPwuqxszTGsxK41a1wA8Aot9iPoLYOh6mkYLWJaFY1oo4cjGt5Cy3rJoEIQg4100YUY3xVbR/DdZ/wCh1r/sfJU42I5hw+BXedscJbU0z4yL3afkvnmgDmZ4H/xIHZdd5b7pV8KplCzDrxvdEfcNh4cE8Y5KsahsWyjh7L/DgVKpZrhXQYAr260tcsw5Btui6wuvboPSVY8Aluq3dScGxERvyuNr7lyfV+C8nFMp5n7O76HzzHPPhv8ANPb5z4fnt0WEKeyQAKuw4o228JLtLtlFA2wdnkI9lrTr58gvL8fR8nLlqR1Obh7Z3Z3UnxqXt3tW2njIBBkdcMF+PM9wXE5pXOcXOJc5xu4niSt+JYhJPIZJDdx9AOQWumhLzZet6LpMenw7Z5+Lz3V9T9re3H7s8fWpuEUpcb28FbYI7BQsNpQ0Jk0LoSPgrJoW5jVixqkxMUoDY0SMspbY1FrX2CBJiD0x2LpD99VEaQt6qLvmfcaeA1SSozSPDGAve9waxo1JcTYAea6ZUYSKaGKlbr1IzTEe9O4e0fLd5lBSMfqOpge7cSMrPE6KydBeA75nDfayo+1TjUVbKVmojPt2/Gd/oPmvobYvCRTUzGAWOUXVM6tjFgQhCosEIQg8cL6LhHSxghpahtUwfdu9mWw907j5Fd4SHbDBG1VO+Mi/smymXRXAXtDmkHVrh8EkgJieY3bvdPMJjTxvgkfSyXzRdgne5n1RiFJ1jeTm6tPfyWrNtjkutzXJLR1J7LtHDQpkyRBKDlldaA5ZgoNt1AxGK44+SlhyxeLqEqrLilS32eueB5fNL3Ek3JuTvJ1J8VYq/Dg7coLMIN+KzmEniNs+bPk+/lb87aWxRFxsFZMLoMqzosPDeCZsFlaRla2sFltYFpaVtYVdVJjCmwtUONy3dfZBKkkACr+K1nALZX1/BZ7JbPOr5jnJZSxe1UybrN/A0/iO5BZ+ivZ464hKNG3ZRAjtP3Ol8BuHmmu2Ve2kp5J3auGjAd7pXbh+/krNHVsNmsaGRMaGRNGgawbvguL7cYq7FK9lPD7VPTktaRuc89t3wsFHhJn0N7OOnmNTKC65zEniSSSV9BNbbTkkGxmBtpadrALGwvorAslwhCEAhCEAvCF6hBx/pf2RJtVQD7yPXTiOIK53RVQkaHDQ7nDiDxC+nK6lbKwscLghfO23mzkmHVBlY0mCQ+2ANB3q+NVsJsQoc/tN0eN3f3FQ6eqIOVws4c02ikDgCDcHULVV0bZBro4biN6uqxjlW4PSh4kiNnAlvAjcpEVSDxQMQ5e3UVsqzEiDeiwWrOjOg3XXuZaM6OsQSQ9ZtkULrVg6dAyNTZRKitUF85PNPsH2Yc8dbUu+z0997u288mjeT4IIeCYPLVvs05I26yyHRrG8Tc6XV5ZWxRsbT04y08etzo6V/wCN/wCwSmrrwWiGFnU07dzdMziPekI3nu3Dv3pRiuMtp2ZjYvOkbeZ+iCbtxtY6GL7PCfv5gQ4jeyM/uU96Gtjcg6+Rupta6pfR7svLX1HXS5nAuuSRv/kvpGgpGxMDGiwAss8rteRIAXqEKqQhCEAhCEAhCEAlG0mBx1cRjeAbg23JuhB8tY9g82GTFrmuNO46aH2f5LbHIHC7SCDyX0BtXs1FWRFrmi9tDZfPO0GA1OGSEZS+EniNyvjkpYknkdRyO5QpsLYdWHIeXBbqSrZILtN+Y4hb1dUokgmZvaSObdVi2q56eOieMeQvXZHdqNp8kSTtqAsuvTP7BTH3XN8F6MIpvxvH/UgV9csTOnbMJoxve8+TlKip6Fm6KSTxytHxugrUeZ2jWud4AlOsO2WqZRmdaGMb3yENaPM6JszF8mkUMMXflMj/APu0+Ci1NXJIbyPc8jdmJIHgNwQTqaGipf4bftUw9+S4hafDQu+AWisrJJXZpHFx3C+gA5NG4BRAUsxbHGQiws+TlwHigmYnibIG5nG5PZbxJ+iT7N4HUYnUBzgct9dDYDkO5ebNbN1OIzXcHFt9TbS3Icl9G7JbMRUcQa1ozWFzZUyyWkSNmMBjpIgxoAIGu5OkIVFghCEAhCEAhCEAhCEAhCEAlOO4FDVMLZGg3GmibIQfOO2PRxUUjzJT5i3kFV6bGSDlmaWOGl7WX1jPA14s4Ag81QNrOjGmqbuYMru6ytMtIscjima4Xa4HwK2BYY30eV1KSYw8tHJIXV9VFpJGf8TSrzKKaqxhepDHtG33mEeC3N2hi5O9FKDkLIJI7aKLg1xUeXaU+7H6n6ILKFHq8RijHtPF+QOqrX2ysm0aHa8GNIT7AejmsqSC5rmg77g/uouUTomrcdllOSFpaDppq4/RWnYno1mqXB8wLWb9QunbJ9F9PTWc8Znd9l0CCBrBZoAA5BUuW15NFuAYBDSsDY2gaamwTdCFVIQhCAQhCAQhCAQhCAQhCAQhCAQhCAQhCDXLC12jmg+ISTEdkaSbtRN9AhCCr13RLRv3C3p9Eom6F4ODj6j6L1CDyLoXg4uJ8x9E3oeiSjZvF/T6IQgs+HbIUcPZib6BPIoWt0aAB3BCEGxCEIBCEIBCEIBCEIBCEIP/2Q=="/>
          <p:cNvSpPr>
            <a:spLocks noChangeAspect="1" noChangeArrowheads="1"/>
          </p:cNvSpPr>
          <p:nvPr/>
        </p:nvSpPr>
        <p:spPr bwMode="auto">
          <a:xfrm>
            <a:off x="307975" y="-1074738"/>
            <a:ext cx="2667000" cy="2562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062" name="Picture 14" descr="http://phpriot.com/wp-content/uploads/2014/04/FLStudio-Logo.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8141" l="0" r="100000">
                        <a14:foregroundMark x1="18571" y1="17844" x2="28214" y2="5948"/>
                      </a14:backgroundRemoval>
                    </a14:imgEffect>
                  </a14:imgLayer>
                </a14:imgProps>
              </a:ext>
              <a:ext uri="{28A0092B-C50C-407E-A947-70E740481C1C}">
                <a14:useLocalDpi xmlns:a14="http://schemas.microsoft.com/office/drawing/2010/main" val="0"/>
              </a:ext>
            </a:extLst>
          </a:blip>
          <a:srcRect/>
          <a:stretch>
            <a:fillRect/>
          </a:stretch>
        </p:blipFill>
        <p:spPr bwMode="auto">
          <a:xfrm>
            <a:off x="6444208" y="4507894"/>
            <a:ext cx="1837373" cy="176519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3907865" y="3717032"/>
            <a:ext cx="1914227" cy="954107"/>
          </a:xfrm>
          <a:prstGeom prst="rect">
            <a:avLst/>
          </a:prstGeom>
          <a:noFill/>
        </p:spPr>
        <p:txBody>
          <a:bodyPr wrap="square" rtlCol="0">
            <a:spAutoFit/>
          </a:bodyPr>
          <a:lstStyle/>
          <a:p>
            <a:pPr algn="ctr"/>
            <a:r>
              <a:rPr lang="en-US" altLang="ja-JP" sz="2800" dirty="0" smtClean="0"/>
              <a:t>Android Studio</a:t>
            </a:r>
            <a:endParaRPr kumimoji="1" lang="ja-JP" altLang="en-US" sz="2800" dirty="0"/>
          </a:p>
        </p:txBody>
      </p:sp>
      <p:sp>
        <p:nvSpPr>
          <p:cNvPr id="17" name="テキスト ボックス 16"/>
          <p:cNvSpPr txBox="1"/>
          <p:nvPr/>
        </p:nvSpPr>
        <p:spPr>
          <a:xfrm>
            <a:off x="1217613" y="4044625"/>
            <a:ext cx="1914227" cy="523220"/>
          </a:xfrm>
          <a:prstGeom prst="rect">
            <a:avLst/>
          </a:prstGeom>
          <a:noFill/>
        </p:spPr>
        <p:txBody>
          <a:bodyPr wrap="square" rtlCol="0">
            <a:spAutoFit/>
          </a:bodyPr>
          <a:lstStyle/>
          <a:p>
            <a:pPr algn="ctr"/>
            <a:r>
              <a:rPr kumimoji="1" lang="en-US" altLang="ja-JP" sz="2800" dirty="0" smtClean="0"/>
              <a:t>Unity</a:t>
            </a:r>
            <a:endParaRPr kumimoji="1" lang="ja-JP" altLang="en-US" sz="2800" dirty="0"/>
          </a:p>
        </p:txBody>
      </p:sp>
      <p:sp>
        <p:nvSpPr>
          <p:cNvPr id="18" name="テキスト ボックス 17"/>
          <p:cNvSpPr txBox="1"/>
          <p:nvPr/>
        </p:nvSpPr>
        <p:spPr>
          <a:xfrm>
            <a:off x="6367354" y="3573016"/>
            <a:ext cx="1914227" cy="523220"/>
          </a:xfrm>
          <a:prstGeom prst="rect">
            <a:avLst/>
          </a:prstGeom>
          <a:noFill/>
        </p:spPr>
        <p:txBody>
          <a:bodyPr wrap="square" rtlCol="0">
            <a:spAutoFit/>
          </a:bodyPr>
          <a:lstStyle/>
          <a:p>
            <a:pPr algn="ctr"/>
            <a:r>
              <a:rPr lang="en-US" altLang="ja-JP" sz="2800" dirty="0" smtClean="0"/>
              <a:t>FL studio</a:t>
            </a:r>
            <a:endParaRPr kumimoji="1" lang="ja-JP" altLang="en-US" sz="2800" dirty="0"/>
          </a:p>
        </p:txBody>
      </p:sp>
    </p:spTree>
    <p:extLst>
      <p:ext uri="{BB962C8B-B14F-4D97-AF65-F5344CB8AC3E}">
        <p14:creationId xmlns:p14="http://schemas.microsoft.com/office/powerpoint/2010/main" val="2851954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329220"/>
            <a:ext cx="2520280" cy="789738"/>
          </a:xfrm>
        </p:spPr>
        <p:txBody>
          <a:bodyPr>
            <a:normAutofit/>
          </a:bodyPr>
          <a:lstStyle/>
          <a:p>
            <a:r>
              <a:rPr lang="en-US" altLang="ja-JP" sz="4400" dirty="0" smtClean="0">
                <a:latin typeface="HGS創英角ｺﾞｼｯｸUB" panose="020B0900000000000000" pitchFamily="50" charset="-128"/>
                <a:ea typeface="HGS創英角ｺﾞｼｯｸUB" panose="020B0900000000000000" pitchFamily="50" charset="-128"/>
              </a:rPr>
              <a:t>Unity</a:t>
            </a:r>
            <a:r>
              <a:rPr lang="ja-JP" altLang="en-US" sz="4400" dirty="0" smtClean="0">
                <a:latin typeface="HGS創英角ｺﾞｼｯｸUB" panose="020B0900000000000000" pitchFamily="50" charset="-128"/>
                <a:ea typeface="HGS創英角ｺﾞｼｯｸUB" panose="020B0900000000000000" pitchFamily="50" charset="-128"/>
              </a:rPr>
              <a:t>とは</a:t>
            </a:r>
            <a:endParaRPr kumimoji="1" lang="ja-JP" altLang="en-US" sz="4400" dirty="0">
              <a:latin typeface="HGS創英角ｺﾞｼｯｸUB" panose="020B0900000000000000" pitchFamily="50" charset="-128"/>
              <a:ea typeface="HGS創英角ｺﾞｼｯｸUB" panose="020B0900000000000000" pitchFamily="50" charset="-128"/>
            </a:endParaRPr>
          </a:p>
        </p:txBody>
      </p:sp>
      <p:sp>
        <p:nvSpPr>
          <p:cNvPr id="3" name="サブタイトル 2"/>
          <p:cNvSpPr>
            <a:spLocks noGrp="1"/>
          </p:cNvSpPr>
          <p:nvPr>
            <p:ph type="subTitle" idx="1"/>
          </p:nvPr>
        </p:nvSpPr>
        <p:spPr>
          <a:xfrm>
            <a:off x="4283968" y="1961742"/>
            <a:ext cx="4129718" cy="4347577"/>
          </a:xfrm>
        </p:spPr>
        <p:txBody>
          <a:bodyPr rIns="144000">
            <a:normAutofit fontScale="70000" lnSpcReduction="20000"/>
          </a:bodyPr>
          <a:lstStyle/>
          <a:p>
            <a:pPr algn="l"/>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Unity3D</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とは、様々なプラットフォームに対応したゲームエンジンである。</a:t>
            </a:r>
          </a:p>
          <a:p>
            <a:pPr algn="l"/>
            <a:endPar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l"/>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単に「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Unity</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」と呼ばれることもある。というかそっちの方が多いかもしれない</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l"/>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l"/>
            <a:r>
              <a:rPr kumimoji="1"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Blender</a:t>
            </a:r>
            <a:r>
              <a:rPr kumimoji="1"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と組み合わせ可能</a:t>
            </a:r>
            <a:endPar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l"/>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2013</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年</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日より無料版</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で利用できるようになった。</a:t>
            </a:r>
            <a:endPar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28" y="1484783"/>
            <a:ext cx="3618216" cy="3618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5732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329220"/>
            <a:ext cx="2520280" cy="789738"/>
          </a:xfrm>
        </p:spPr>
        <p:txBody>
          <a:bodyPr>
            <a:normAutofit/>
          </a:bodyPr>
          <a:lstStyle/>
          <a:p>
            <a:r>
              <a:rPr lang="en-US" altLang="ja-JP" sz="4400" dirty="0" smtClean="0">
                <a:latin typeface="HGS創英角ｺﾞｼｯｸUB" panose="020B0900000000000000" pitchFamily="50" charset="-128"/>
                <a:ea typeface="HGS創英角ｺﾞｼｯｸUB" panose="020B0900000000000000" pitchFamily="50" charset="-128"/>
              </a:rPr>
              <a:t>Unity</a:t>
            </a:r>
            <a:r>
              <a:rPr lang="ja-JP" altLang="en-US" sz="4400" dirty="0" smtClean="0">
                <a:latin typeface="HGS創英角ｺﾞｼｯｸUB" panose="020B0900000000000000" pitchFamily="50" charset="-128"/>
                <a:ea typeface="HGS創英角ｺﾞｼｯｸUB" panose="020B0900000000000000" pitchFamily="50" charset="-128"/>
              </a:rPr>
              <a:t>とは</a:t>
            </a:r>
            <a:endParaRPr kumimoji="1" lang="ja-JP" altLang="en-US" sz="4400" dirty="0">
              <a:latin typeface="HGS創英角ｺﾞｼｯｸUB" panose="020B0900000000000000" pitchFamily="50" charset="-128"/>
              <a:ea typeface="HGS創英角ｺﾞｼｯｸUB" panose="020B0900000000000000" pitchFamily="50" charset="-128"/>
            </a:endParaRPr>
          </a:p>
        </p:txBody>
      </p:sp>
      <p:sp>
        <p:nvSpPr>
          <p:cNvPr id="4" name="サブタイトル 3"/>
          <p:cNvSpPr>
            <a:spLocks noGrp="1"/>
          </p:cNvSpPr>
          <p:nvPr>
            <p:ph type="subTitle" idx="1"/>
          </p:nvPr>
        </p:nvSpPr>
        <p:spPr/>
        <p:txBody>
          <a:bodyPr/>
          <a:lstStyle/>
          <a:p>
            <a:endParaRPr kumimoji="1" lang="ja-JP" altLang="en-US"/>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C:\Users\nakayama\Pictures\プロ特\160131-001.jpg"/>
          <p:cNvPicPr>
            <a:picLocks noChangeAspect="1" noChangeArrowheads="1"/>
          </p:cNvPicPr>
          <p:nvPr/>
        </p:nvPicPr>
        <p:blipFill rotWithShape="1">
          <a:blip r:embed="rId5">
            <a:extLst>
              <a:ext uri="{28A0092B-C50C-407E-A947-70E740481C1C}">
                <a14:useLocalDpi xmlns:a14="http://schemas.microsoft.com/office/drawing/2010/main" val="0"/>
              </a:ext>
            </a:extLst>
          </a:blip>
          <a:srcRect l="-1792" t="11743" r="4896" b="7646"/>
          <a:stretch/>
        </p:blipFill>
        <p:spPr bwMode="auto">
          <a:xfrm>
            <a:off x="-95321" y="1484784"/>
            <a:ext cx="9239321"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0424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329220"/>
            <a:ext cx="2520280" cy="789738"/>
          </a:xfrm>
        </p:spPr>
        <p:txBody>
          <a:bodyPr>
            <a:normAutofit/>
          </a:bodyPr>
          <a:lstStyle/>
          <a:p>
            <a:r>
              <a:rPr lang="en-US" altLang="ja-JP" sz="4400" dirty="0" smtClean="0">
                <a:latin typeface="HGS創英角ｺﾞｼｯｸUB" panose="020B0900000000000000" pitchFamily="50" charset="-128"/>
                <a:ea typeface="HGS創英角ｺﾞｼｯｸUB" panose="020B0900000000000000" pitchFamily="50" charset="-128"/>
              </a:rPr>
              <a:t>Unity</a:t>
            </a:r>
            <a:r>
              <a:rPr lang="ja-JP" altLang="en-US" sz="4400" dirty="0" smtClean="0">
                <a:latin typeface="HGS創英角ｺﾞｼｯｸUB" panose="020B0900000000000000" pitchFamily="50" charset="-128"/>
                <a:ea typeface="HGS創英角ｺﾞｼｯｸUB" panose="020B0900000000000000" pitchFamily="50" charset="-128"/>
              </a:rPr>
              <a:t>とは</a:t>
            </a:r>
            <a:endParaRPr kumimoji="1" lang="ja-JP" altLang="en-US" sz="4400" dirty="0">
              <a:latin typeface="HGS創英角ｺﾞｼｯｸUB" panose="020B0900000000000000" pitchFamily="50" charset="-128"/>
              <a:ea typeface="HGS創英角ｺﾞｼｯｸUB" panose="020B0900000000000000" pitchFamily="50" charset="-128"/>
            </a:endParaRPr>
          </a:p>
        </p:txBody>
      </p:sp>
      <p:sp>
        <p:nvSpPr>
          <p:cNvPr id="4" name="サブタイトル 3"/>
          <p:cNvSpPr>
            <a:spLocks noGrp="1"/>
          </p:cNvSpPr>
          <p:nvPr>
            <p:ph type="subTitle" idx="1"/>
          </p:nvPr>
        </p:nvSpPr>
        <p:spPr/>
        <p:txBody>
          <a:bodyPr/>
          <a:lstStyle/>
          <a:p>
            <a:endParaRPr kumimoji="1" lang="ja-JP" altLang="en-US"/>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304" y="1484784"/>
            <a:ext cx="7200000" cy="489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1303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329220"/>
            <a:ext cx="2520280" cy="789738"/>
          </a:xfrm>
        </p:spPr>
        <p:txBody>
          <a:bodyPr>
            <a:normAutofit/>
          </a:bodyPr>
          <a:lstStyle/>
          <a:p>
            <a:r>
              <a:rPr lang="en-US" altLang="ja-JP" sz="4400" dirty="0" smtClean="0">
                <a:latin typeface="HGS創英角ｺﾞｼｯｸUB" panose="020B0900000000000000" pitchFamily="50" charset="-128"/>
                <a:ea typeface="HGS創英角ｺﾞｼｯｸUB" panose="020B0900000000000000" pitchFamily="50" charset="-128"/>
              </a:rPr>
              <a:t>Unity</a:t>
            </a:r>
            <a:r>
              <a:rPr lang="ja-JP" altLang="en-US" sz="4400" dirty="0" smtClean="0">
                <a:latin typeface="HGS創英角ｺﾞｼｯｸUB" panose="020B0900000000000000" pitchFamily="50" charset="-128"/>
                <a:ea typeface="HGS創英角ｺﾞｼｯｸUB" panose="020B0900000000000000" pitchFamily="50" charset="-128"/>
              </a:rPr>
              <a:t>とは</a:t>
            </a:r>
            <a:endParaRPr kumimoji="1" lang="ja-JP" altLang="en-US" sz="4400" dirty="0">
              <a:latin typeface="HGS創英角ｺﾞｼｯｸUB" panose="020B0900000000000000" pitchFamily="50" charset="-128"/>
              <a:ea typeface="HGS創英角ｺﾞｼｯｸUB" panose="020B0900000000000000" pitchFamily="50" charset="-128"/>
            </a:endParaRPr>
          </a:p>
        </p:txBody>
      </p:sp>
      <p:sp>
        <p:nvSpPr>
          <p:cNvPr id="4" name="サブタイトル 3"/>
          <p:cNvSpPr>
            <a:spLocks noGrp="1"/>
          </p:cNvSpPr>
          <p:nvPr>
            <p:ph type="subTitle" idx="1"/>
          </p:nvPr>
        </p:nvSpPr>
        <p:spPr/>
        <p:txBody>
          <a:bodyPr/>
          <a:lstStyle/>
          <a:p>
            <a:endParaRPr kumimoji="1" lang="ja-JP" altLang="en-US"/>
          </a:p>
        </p:txBody>
      </p:sp>
      <p:pic>
        <p:nvPicPr>
          <p:cNvPr id="1028" name="Picture 4" descr="http://www.yuge.ac.jp/home/~t.ito/HP/aaa.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82" t="13784" r="10095" b="-2361"/>
          <a:stretch/>
        </p:blipFill>
        <p:spPr bwMode="auto">
          <a:xfrm>
            <a:off x="4788024" y="274188"/>
            <a:ext cx="714469" cy="89308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a:xfrm>
            <a:off x="-108520" y="1225922"/>
            <a:ext cx="925252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52121" y="308591"/>
            <a:ext cx="1800199" cy="830997"/>
          </a:xfrm>
          <a:prstGeom prst="rect">
            <a:avLst/>
          </a:prstGeom>
          <a:noFill/>
        </p:spPr>
        <p:txBody>
          <a:bodyPr wrap="square" rtlCol="0">
            <a:spAutoFit/>
          </a:bodyPr>
          <a:lstStyle/>
          <a:p>
            <a:pPr algn="ctr"/>
            <a:r>
              <a:rPr kumimoji="1" lang="en-US" altLang="ja-JP" sz="1600" dirty="0" err="1" smtClean="0">
                <a:solidFill>
                  <a:schemeClr val="bg1">
                    <a:lumMod val="50000"/>
                  </a:schemeClr>
                </a:solidFill>
              </a:rPr>
              <a:t>Yuge</a:t>
            </a:r>
            <a:r>
              <a:rPr kumimoji="1" lang="en-US" altLang="ja-JP" sz="1600" dirty="0" smtClean="0">
                <a:solidFill>
                  <a:schemeClr val="bg1">
                    <a:lumMod val="50000"/>
                  </a:schemeClr>
                </a:solidFill>
              </a:rPr>
              <a:t> </a:t>
            </a:r>
          </a:p>
          <a:p>
            <a:pPr algn="ctr"/>
            <a:r>
              <a:rPr kumimoji="1" lang="en-US" altLang="ja-JP" sz="1600" dirty="0" smtClean="0">
                <a:solidFill>
                  <a:schemeClr val="bg1">
                    <a:lumMod val="50000"/>
                  </a:schemeClr>
                </a:solidFill>
              </a:rPr>
              <a:t>and </a:t>
            </a:r>
          </a:p>
          <a:p>
            <a:pPr algn="ctr"/>
            <a:r>
              <a:rPr lang="en-US" altLang="ja-JP" sz="1600" dirty="0">
                <a:solidFill>
                  <a:schemeClr val="bg1">
                    <a:lumMod val="50000"/>
                  </a:schemeClr>
                </a:solidFill>
              </a:rPr>
              <a:t>Massachusetts</a:t>
            </a:r>
            <a:endParaRPr kumimoji="1" lang="ja-JP" altLang="en-US" sz="1600" dirty="0">
              <a:solidFill>
                <a:schemeClr val="bg1">
                  <a:lumMod val="50000"/>
                </a:schemeClr>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42600"/>
            <a:ext cx="1291968" cy="8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000" y="1700808"/>
            <a:ext cx="8064896"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05605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ウェーブ">
  <a:themeElements>
    <a:clrScheme name="ウェーブ">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ウェーブ">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ェーブ">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TotalTime>
  <Words>711</Words>
  <Application>Microsoft Office PowerPoint</Application>
  <PresentationFormat>画面に合わせる (4:3)</PresentationFormat>
  <Paragraphs>137</Paragraphs>
  <Slides>21</Slides>
  <Notes>12</Notes>
  <HiddenSlides>0</HiddenSlides>
  <MMClips>0</MMClips>
  <ScaleCrop>false</ScaleCrop>
  <HeadingPairs>
    <vt:vector size="4" baseType="variant">
      <vt:variant>
        <vt:lpstr>テーマ</vt:lpstr>
      </vt:variant>
      <vt:variant>
        <vt:i4>2</vt:i4>
      </vt:variant>
      <vt:variant>
        <vt:lpstr>スライド タイトル</vt:lpstr>
      </vt:variant>
      <vt:variant>
        <vt:i4>21</vt:i4>
      </vt:variant>
    </vt:vector>
  </HeadingPairs>
  <TitlesOfParts>
    <vt:vector size="23" baseType="lpstr">
      <vt:lpstr>ウェーブ</vt:lpstr>
      <vt:lpstr>Office ​​テーマ</vt:lpstr>
      <vt:lpstr>PowerPoint プレゼンテーション</vt:lpstr>
      <vt:lpstr>概要</vt:lpstr>
      <vt:lpstr>PowerPoint プレゼンテーション</vt:lpstr>
      <vt:lpstr>PowerPoint プレゼンテーション</vt:lpstr>
      <vt:lpstr>ゲームを作るのに使ったツール</vt:lpstr>
      <vt:lpstr>Unityとは</vt:lpstr>
      <vt:lpstr>Unityとは</vt:lpstr>
      <vt:lpstr>Unityとは</vt:lpstr>
      <vt:lpstr>Unityとは</vt:lpstr>
      <vt:lpstr>Unityとは</vt:lpstr>
      <vt:lpstr>理想</vt:lpstr>
      <vt:lpstr>現実</vt:lpstr>
      <vt:lpstr>現実</vt:lpstr>
      <vt:lpstr>現実</vt:lpstr>
      <vt:lpstr>PowerPoint プレゼンテーション</vt:lpstr>
      <vt:lpstr>PowerPoint プレゼンテーション</vt:lpstr>
      <vt:lpstr>Android Studio</vt:lpstr>
      <vt:lpstr>ライブラリはウェブ上にあった！</vt:lpstr>
      <vt:lpstr>外装</vt:lpstr>
      <vt:lpstr>外装</vt:lpstr>
      <vt:lpstr>デモンストレーションに移ります。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越智舜介</dc:creator>
  <cp:lastModifiedBy>shunsuke</cp:lastModifiedBy>
  <cp:revision>80</cp:revision>
  <dcterms:created xsi:type="dcterms:W3CDTF">2016-01-31T12:23:41Z</dcterms:created>
  <dcterms:modified xsi:type="dcterms:W3CDTF">2016-01-31T15:27:37Z</dcterms:modified>
</cp:coreProperties>
</file>